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86" r:id="rId2"/>
    <p:sldId id="260" r:id="rId3"/>
    <p:sldId id="287" r:id="rId4"/>
    <p:sldId id="263" r:id="rId5"/>
    <p:sldId id="289" r:id="rId6"/>
    <p:sldId id="291" r:id="rId7"/>
  </p:sldIdLst>
  <p:sldSz cx="12192000" cy="6858000"/>
  <p:notesSz cx="6858000" cy="9144000"/>
  <p:embeddedFontLst>
    <p:embeddedFont>
      <p:font typeface="等线" panose="02010600030101010101" pitchFamily="2" charset="-122"/>
      <p:regular r:id="rId9"/>
      <p:bold r:id="rId10"/>
    </p:embeddedFont>
    <p:embeddedFont>
      <p:font typeface="微软雅黑" panose="020B0503020204020204" pitchFamily="34" charset="-122"/>
      <p:regular r:id="rId11"/>
      <p:bold r:id="rId12"/>
    </p:embeddedFont>
    <p:embeddedFont>
      <p:font typeface="Helvetica" panose="020B0604020202020204" pitchFamily="34" charset="0"/>
      <p:regular r:id="rId13"/>
      <p:bold r:id="rId14"/>
      <p:italic r:id="rId15"/>
      <p:boldItalic r:id="rId16"/>
    </p:embeddedFont>
  </p:embeddedFontLst>
  <p:custDataLst>
    <p:tags r:id="rId1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C700"/>
    <a:srgbClr val="1D4251"/>
    <a:srgbClr val="FF9409"/>
    <a:srgbClr val="C7020C"/>
    <a:srgbClr val="C91324"/>
    <a:srgbClr val="162F81"/>
    <a:srgbClr val="8A3E7E"/>
    <a:srgbClr val="4268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1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eu Kien" userId="8d029782854d3a69" providerId="LiveId" clId="{0CCB4D50-D978-4AF7-8CDB-9516D4A659E7}"/>
    <pc:docChg chg="undo custSel addSld delSld modSld sldOrd">
      <pc:chgData name="Hieu Kien" userId="8d029782854d3a69" providerId="LiveId" clId="{0CCB4D50-D978-4AF7-8CDB-9516D4A659E7}" dt="2023-06-15T18:36:05.930" v="2924" actId="47"/>
      <pc:docMkLst>
        <pc:docMk/>
      </pc:docMkLst>
      <pc:sldChg chg="delSp modSp mod delAnim modAnim">
        <pc:chgData name="Hieu Kien" userId="8d029782854d3a69" providerId="LiveId" clId="{0CCB4D50-D978-4AF7-8CDB-9516D4A659E7}" dt="2023-06-15T18:19:16.866" v="1640" actId="1076"/>
        <pc:sldMkLst>
          <pc:docMk/>
          <pc:sldMk cId="674851730" sldId="260"/>
        </pc:sldMkLst>
        <pc:spChg chg="mod">
          <ac:chgData name="Hieu Kien" userId="8d029782854d3a69" providerId="LiveId" clId="{0CCB4D50-D978-4AF7-8CDB-9516D4A659E7}" dt="2023-06-15T18:19:09.076" v="1638" actId="1076"/>
          <ac:spMkLst>
            <pc:docMk/>
            <pc:sldMk cId="674851730" sldId="260"/>
            <ac:spMk id="2" creationId="{00000000-0000-0000-0000-000000000000}"/>
          </ac:spMkLst>
        </pc:spChg>
        <pc:spChg chg="mod">
          <ac:chgData name="Hieu Kien" userId="8d029782854d3a69" providerId="LiveId" clId="{0CCB4D50-D978-4AF7-8CDB-9516D4A659E7}" dt="2023-06-15T18:18:32.973" v="1608" actId="122"/>
          <ac:spMkLst>
            <pc:docMk/>
            <pc:sldMk cId="674851730" sldId="260"/>
            <ac:spMk id="3" creationId="{00000000-0000-0000-0000-000000000000}"/>
          </ac:spMkLst>
        </pc:spChg>
        <pc:spChg chg="mod">
          <ac:chgData name="Hieu Kien" userId="8d029782854d3a69" providerId="LiveId" clId="{0CCB4D50-D978-4AF7-8CDB-9516D4A659E7}" dt="2023-06-15T18:19:14.346" v="1639" actId="1076"/>
          <ac:spMkLst>
            <pc:docMk/>
            <pc:sldMk cId="674851730" sldId="260"/>
            <ac:spMk id="5" creationId="{00000000-0000-0000-0000-000000000000}"/>
          </ac:spMkLst>
        </pc:spChg>
        <pc:spChg chg="mod">
          <ac:chgData name="Hieu Kien" userId="8d029782854d3a69" providerId="LiveId" clId="{0CCB4D50-D978-4AF7-8CDB-9516D4A659E7}" dt="2023-06-15T18:18:46.171" v="1620" actId="1076"/>
          <ac:spMkLst>
            <pc:docMk/>
            <pc:sldMk cId="674851730" sldId="260"/>
            <ac:spMk id="6" creationId="{00000000-0000-0000-0000-000000000000}"/>
          </ac:spMkLst>
        </pc:spChg>
        <pc:spChg chg="mod">
          <ac:chgData name="Hieu Kien" userId="8d029782854d3a69" providerId="LiveId" clId="{0CCB4D50-D978-4AF7-8CDB-9516D4A659E7}" dt="2023-06-15T18:19:16.866" v="1640" actId="1076"/>
          <ac:spMkLst>
            <pc:docMk/>
            <pc:sldMk cId="674851730" sldId="260"/>
            <ac:spMk id="8" creationId="{00000000-0000-0000-0000-000000000000}"/>
          </ac:spMkLst>
        </pc:spChg>
        <pc:spChg chg="mod">
          <ac:chgData name="Hieu Kien" userId="8d029782854d3a69" providerId="LiveId" clId="{0CCB4D50-D978-4AF7-8CDB-9516D4A659E7}" dt="2023-06-15T18:19:01.662" v="1637" actId="1076"/>
          <ac:spMkLst>
            <pc:docMk/>
            <pc:sldMk cId="674851730" sldId="260"/>
            <ac:spMk id="9" creationId="{00000000-0000-0000-0000-000000000000}"/>
          </ac:spMkLst>
        </pc:spChg>
        <pc:spChg chg="del">
          <ac:chgData name="Hieu Kien" userId="8d029782854d3a69" providerId="LiveId" clId="{0CCB4D50-D978-4AF7-8CDB-9516D4A659E7}" dt="2023-06-15T17:34:23.634" v="5" actId="478"/>
          <ac:spMkLst>
            <pc:docMk/>
            <pc:sldMk cId="674851730" sldId="260"/>
            <ac:spMk id="11" creationId="{00000000-0000-0000-0000-000000000000}"/>
          </ac:spMkLst>
        </pc:spChg>
        <pc:spChg chg="del mod">
          <ac:chgData name="Hieu Kien" userId="8d029782854d3a69" providerId="LiveId" clId="{0CCB4D50-D978-4AF7-8CDB-9516D4A659E7}" dt="2023-06-15T17:34:23.634" v="5" actId="478"/>
          <ac:spMkLst>
            <pc:docMk/>
            <pc:sldMk cId="674851730" sldId="260"/>
            <ac:spMk id="12" creationId="{00000000-0000-0000-0000-000000000000}"/>
          </ac:spMkLst>
        </pc:spChg>
        <pc:spChg chg="mod">
          <ac:chgData name="Hieu Kien" userId="8d029782854d3a69" providerId="LiveId" clId="{0CCB4D50-D978-4AF7-8CDB-9516D4A659E7}" dt="2023-06-15T17:36:32.386" v="342" actId="1076"/>
          <ac:spMkLst>
            <pc:docMk/>
            <pc:sldMk cId="674851730" sldId="260"/>
            <ac:spMk id="20" creationId="{00000000-0000-0000-0000-000000000000}"/>
          </ac:spMkLst>
        </pc:spChg>
        <pc:spChg chg="del">
          <ac:chgData name="Hieu Kien" userId="8d029782854d3a69" providerId="LiveId" clId="{0CCB4D50-D978-4AF7-8CDB-9516D4A659E7}" dt="2023-06-15T17:36:25.931" v="340" actId="478"/>
          <ac:spMkLst>
            <pc:docMk/>
            <pc:sldMk cId="674851730" sldId="260"/>
            <ac:spMk id="21" creationId="{00000000-0000-0000-0000-000000000000}"/>
          </ac:spMkLst>
        </pc:spChg>
        <pc:cxnChg chg="mod">
          <ac:chgData name="Hieu Kien" userId="8d029782854d3a69" providerId="LiveId" clId="{0CCB4D50-D978-4AF7-8CDB-9516D4A659E7}" dt="2023-06-15T18:18:56.141" v="1635" actId="1076"/>
          <ac:cxnSpMkLst>
            <pc:docMk/>
            <pc:sldMk cId="674851730" sldId="260"/>
            <ac:cxnSpMk id="10" creationId="{00000000-0000-0000-0000-000000000000}"/>
          </ac:cxnSpMkLst>
        </pc:cxnChg>
        <pc:cxnChg chg="del">
          <ac:chgData name="Hieu Kien" userId="8d029782854d3a69" providerId="LiveId" clId="{0CCB4D50-D978-4AF7-8CDB-9516D4A659E7}" dt="2023-06-15T17:34:23.634" v="5" actId="478"/>
          <ac:cxnSpMkLst>
            <pc:docMk/>
            <pc:sldMk cId="674851730" sldId="260"/>
            <ac:cxnSpMk id="13" creationId="{00000000-0000-0000-0000-000000000000}"/>
          </ac:cxnSpMkLst>
        </pc:cxnChg>
        <pc:cxnChg chg="del">
          <ac:chgData name="Hieu Kien" userId="8d029782854d3a69" providerId="LiveId" clId="{0CCB4D50-D978-4AF7-8CDB-9516D4A659E7}" dt="2023-06-15T17:36:27.794" v="341" actId="478"/>
          <ac:cxnSpMkLst>
            <pc:docMk/>
            <pc:sldMk cId="674851730" sldId="260"/>
            <ac:cxnSpMk id="19" creationId="{00000000-0000-0000-0000-000000000000}"/>
          </ac:cxnSpMkLst>
        </pc:cxnChg>
      </pc:sldChg>
      <pc:sldChg chg="modSp add del modAnim">
        <pc:chgData name="Hieu Kien" userId="8d029782854d3a69" providerId="LiveId" clId="{0CCB4D50-D978-4AF7-8CDB-9516D4A659E7}" dt="2023-06-15T17:57:44.906" v="1354" actId="47"/>
        <pc:sldMkLst>
          <pc:docMk/>
          <pc:sldMk cId="882546310" sldId="261"/>
        </pc:sldMkLst>
        <pc:spChg chg="mod">
          <ac:chgData name="Hieu Kien" userId="8d029782854d3a69" providerId="LiveId" clId="{0CCB4D50-D978-4AF7-8CDB-9516D4A659E7}" dt="2023-06-15T17:57:41.044" v="1353" actId="20577"/>
          <ac:spMkLst>
            <pc:docMk/>
            <pc:sldMk cId="882546310" sldId="261"/>
            <ac:spMk id="4" creationId="{00000000-0000-0000-0000-000000000000}"/>
          </ac:spMkLst>
        </pc:spChg>
      </pc:sldChg>
      <pc:sldChg chg="modSp del mod ord modNotesTx">
        <pc:chgData name="Hieu Kien" userId="8d029782854d3a69" providerId="LiveId" clId="{0CCB4D50-D978-4AF7-8CDB-9516D4A659E7}" dt="2023-06-15T18:35:51.747" v="2908" actId="47"/>
        <pc:sldMkLst>
          <pc:docMk/>
          <pc:sldMk cId="837438166" sldId="262"/>
        </pc:sldMkLst>
        <pc:spChg chg="mod">
          <ac:chgData name="Hieu Kien" userId="8d029782854d3a69" providerId="LiveId" clId="{0CCB4D50-D978-4AF7-8CDB-9516D4A659E7}" dt="2023-06-15T17:39:30.616" v="495" actId="20577"/>
          <ac:spMkLst>
            <pc:docMk/>
            <pc:sldMk cId="837438166" sldId="262"/>
            <ac:spMk id="5" creationId="{00000000-0000-0000-0000-000000000000}"/>
          </ac:spMkLst>
        </pc:spChg>
      </pc:sldChg>
      <pc:sldChg chg="addSp delSp modSp mod ord addAnim delAnim modAnim">
        <pc:chgData name="Hieu Kien" userId="8d029782854d3a69" providerId="LiveId" clId="{0CCB4D50-D978-4AF7-8CDB-9516D4A659E7}" dt="2023-06-15T18:28:18.386" v="2145" actId="1076"/>
        <pc:sldMkLst>
          <pc:docMk/>
          <pc:sldMk cId="3481670078" sldId="263"/>
        </pc:sldMkLst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32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34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35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37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38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40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41" creationId="{00000000-0000-0000-0000-000000000000}"/>
          </ac:spMkLst>
        </pc:spChg>
        <pc:spChg chg="add del 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43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44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45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46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47" creationId="{00000000-0000-0000-0000-000000000000}"/>
          </ac:spMkLst>
        </pc:spChg>
        <pc:spChg chg="add del 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48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49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50" creationId="{00000000-0000-0000-0000-000000000000}"/>
          </ac:spMkLst>
        </pc:spChg>
        <pc:spChg chg="mod">
          <ac:chgData name="Hieu Kien" userId="8d029782854d3a69" providerId="LiveId" clId="{0CCB4D50-D978-4AF7-8CDB-9516D4A659E7}" dt="2023-06-15T18:28:18.386" v="2145" actId="1076"/>
          <ac:spMkLst>
            <pc:docMk/>
            <pc:sldMk cId="3481670078" sldId="263"/>
            <ac:spMk id="51" creationId="{00000000-0000-0000-0000-000000000000}"/>
          </ac:spMkLst>
        </pc:spChg>
        <pc:spChg chg="del">
          <ac:chgData name="Hieu Kien" userId="8d029782854d3a69" providerId="LiveId" clId="{0CCB4D50-D978-4AF7-8CDB-9516D4A659E7}" dt="2023-06-15T17:39:34.313" v="496" actId="478"/>
          <ac:spMkLst>
            <pc:docMk/>
            <pc:sldMk cId="3481670078" sldId="263"/>
            <ac:spMk id="52" creationId="{00000000-0000-0000-0000-000000000000}"/>
          </ac:spMkLst>
        </pc:spChg>
        <pc:spChg chg="del topLvl">
          <ac:chgData name="Hieu Kien" userId="8d029782854d3a69" providerId="LiveId" clId="{0CCB4D50-D978-4AF7-8CDB-9516D4A659E7}" dt="2023-06-15T17:39:41.318" v="498" actId="478"/>
          <ac:spMkLst>
            <pc:docMk/>
            <pc:sldMk cId="3481670078" sldId="263"/>
            <ac:spMk id="60" creationId="{00000000-0000-0000-0000-000000000000}"/>
          </ac:spMkLst>
        </pc:spChg>
        <pc:spChg chg="del topLvl">
          <ac:chgData name="Hieu Kien" userId="8d029782854d3a69" providerId="LiveId" clId="{0CCB4D50-D978-4AF7-8CDB-9516D4A659E7}" dt="2023-06-15T17:39:43.693" v="499" actId="478"/>
          <ac:spMkLst>
            <pc:docMk/>
            <pc:sldMk cId="3481670078" sldId="263"/>
            <ac:spMk id="61" creationId="{00000000-0000-0000-0000-000000000000}"/>
          </ac:spMkLst>
        </pc:spChg>
        <pc:grpChg chg="del">
          <ac:chgData name="Hieu Kien" userId="8d029782854d3a69" providerId="LiveId" clId="{0CCB4D50-D978-4AF7-8CDB-9516D4A659E7}" dt="2023-06-15T17:39:45.445" v="500" actId="478"/>
          <ac:grpSpMkLst>
            <pc:docMk/>
            <pc:sldMk cId="3481670078" sldId="263"/>
            <ac:grpSpMk id="53" creationId="{00000000-0000-0000-0000-000000000000}"/>
          </ac:grpSpMkLst>
        </pc:grpChg>
        <pc:grpChg chg="del">
          <ac:chgData name="Hieu Kien" userId="8d029782854d3a69" providerId="LiveId" clId="{0CCB4D50-D978-4AF7-8CDB-9516D4A659E7}" dt="2023-06-15T17:39:36.834" v="497" actId="478"/>
          <ac:grpSpMkLst>
            <pc:docMk/>
            <pc:sldMk cId="3481670078" sldId="263"/>
            <ac:grpSpMk id="56" creationId="{00000000-0000-0000-0000-000000000000}"/>
          </ac:grpSpMkLst>
        </pc:grpChg>
        <pc:grpChg chg="del">
          <ac:chgData name="Hieu Kien" userId="8d029782854d3a69" providerId="LiveId" clId="{0CCB4D50-D978-4AF7-8CDB-9516D4A659E7}" dt="2023-06-15T17:39:41.318" v="498" actId="478"/>
          <ac:grpSpMkLst>
            <pc:docMk/>
            <pc:sldMk cId="3481670078" sldId="263"/>
            <ac:grpSpMk id="59" creationId="{00000000-0000-0000-0000-000000000000}"/>
          </ac:grpSpMkLst>
        </pc:grpChg>
        <pc:cxnChg chg="mod">
          <ac:chgData name="Hieu Kien" userId="8d029782854d3a69" providerId="LiveId" clId="{0CCB4D50-D978-4AF7-8CDB-9516D4A659E7}" dt="2023-06-15T18:28:18.386" v="2145" actId="1076"/>
          <ac:cxnSpMkLst>
            <pc:docMk/>
            <pc:sldMk cId="3481670078" sldId="263"/>
            <ac:cxnSpMk id="33" creationId="{00000000-0000-0000-0000-000000000000}"/>
          </ac:cxnSpMkLst>
        </pc:cxnChg>
        <pc:cxnChg chg="mod">
          <ac:chgData name="Hieu Kien" userId="8d029782854d3a69" providerId="LiveId" clId="{0CCB4D50-D978-4AF7-8CDB-9516D4A659E7}" dt="2023-06-15T18:28:18.386" v="2145" actId="1076"/>
          <ac:cxnSpMkLst>
            <pc:docMk/>
            <pc:sldMk cId="3481670078" sldId="263"/>
            <ac:cxnSpMk id="36" creationId="{00000000-0000-0000-0000-000000000000}"/>
          </ac:cxnSpMkLst>
        </pc:cxnChg>
        <pc:cxnChg chg="mod">
          <ac:chgData name="Hieu Kien" userId="8d029782854d3a69" providerId="LiveId" clId="{0CCB4D50-D978-4AF7-8CDB-9516D4A659E7}" dt="2023-06-15T18:28:18.386" v="2145" actId="1076"/>
          <ac:cxnSpMkLst>
            <pc:docMk/>
            <pc:sldMk cId="3481670078" sldId="263"/>
            <ac:cxnSpMk id="39" creationId="{00000000-0000-0000-0000-000000000000}"/>
          </ac:cxnSpMkLst>
        </pc:cxnChg>
        <pc:cxnChg chg="mod">
          <ac:chgData name="Hieu Kien" userId="8d029782854d3a69" providerId="LiveId" clId="{0CCB4D50-D978-4AF7-8CDB-9516D4A659E7}" dt="2023-06-15T18:28:18.386" v="2145" actId="1076"/>
          <ac:cxnSpMkLst>
            <pc:docMk/>
            <pc:sldMk cId="3481670078" sldId="263"/>
            <ac:cxnSpMk id="42" creationId="{00000000-0000-0000-0000-000000000000}"/>
          </ac:cxnSpMkLst>
        </pc:cxnChg>
      </pc:sldChg>
      <pc:sldChg chg="del">
        <pc:chgData name="Hieu Kien" userId="8d029782854d3a69" providerId="LiveId" clId="{0CCB4D50-D978-4AF7-8CDB-9516D4A659E7}" dt="2023-06-15T18:35:53.122" v="2909" actId="47"/>
        <pc:sldMkLst>
          <pc:docMk/>
          <pc:sldMk cId="3375197086" sldId="264"/>
        </pc:sldMkLst>
      </pc:sldChg>
      <pc:sldChg chg="del">
        <pc:chgData name="Hieu Kien" userId="8d029782854d3a69" providerId="LiveId" clId="{0CCB4D50-D978-4AF7-8CDB-9516D4A659E7}" dt="2023-06-15T18:35:53.321" v="2910" actId="47"/>
        <pc:sldMkLst>
          <pc:docMk/>
          <pc:sldMk cId="2932770793" sldId="265"/>
        </pc:sldMkLst>
      </pc:sldChg>
      <pc:sldChg chg="del">
        <pc:chgData name="Hieu Kien" userId="8d029782854d3a69" providerId="LiveId" clId="{0CCB4D50-D978-4AF7-8CDB-9516D4A659E7}" dt="2023-06-15T18:35:54.014" v="2913" actId="47"/>
        <pc:sldMkLst>
          <pc:docMk/>
          <pc:sldMk cId="3451840349" sldId="266"/>
        </pc:sldMkLst>
      </pc:sldChg>
      <pc:sldChg chg="del">
        <pc:chgData name="Hieu Kien" userId="8d029782854d3a69" providerId="LiveId" clId="{0CCB4D50-D978-4AF7-8CDB-9516D4A659E7}" dt="2023-06-15T18:35:54.196" v="2914" actId="47"/>
        <pc:sldMkLst>
          <pc:docMk/>
          <pc:sldMk cId="4197154737" sldId="267"/>
        </pc:sldMkLst>
      </pc:sldChg>
      <pc:sldChg chg="del">
        <pc:chgData name="Hieu Kien" userId="8d029782854d3a69" providerId="LiveId" clId="{0CCB4D50-D978-4AF7-8CDB-9516D4A659E7}" dt="2023-06-15T18:35:54.785" v="2915" actId="47"/>
        <pc:sldMkLst>
          <pc:docMk/>
          <pc:sldMk cId="1276553407" sldId="268"/>
        </pc:sldMkLst>
      </pc:sldChg>
      <pc:sldChg chg="del">
        <pc:chgData name="Hieu Kien" userId="8d029782854d3a69" providerId="LiveId" clId="{0CCB4D50-D978-4AF7-8CDB-9516D4A659E7}" dt="2023-06-15T18:35:54.976" v="2916" actId="47"/>
        <pc:sldMkLst>
          <pc:docMk/>
          <pc:sldMk cId="2952491485" sldId="269"/>
        </pc:sldMkLst>
      </pc:sldChg>
      <pc:sldChg chg="del">
        <pc:chgData name="Hieu Kien" userId="8d029782854d3a69" providerId="LiveId" clId="{0CCB4D50-D978-4AF7-8CDB-9516D4A659E7}" dt="2023-06-15T18:36:00.289" v="2918" actId="47"/>
        <pc:sldMkLst>
          <pc:docMk/>
          <pc:sldMk cId="3478619812" sldId="270"/>
        </pc:sldMkLst>
      </pc:sldChg>
      <pc:sldChg chg="del">
        <pc:chgData name="Hieu Kien" userId="8d029782854d3a69" providerId="LiveId" clId="{0CCB4D50-D978-4AF7-8CDB-9516D4A659E7}" dt="2023-06-15T18:36:01.479" v="2919" actId="47"/>
        <pc:sldMkLst>
          <pc:docMk/>
          <pc:sldMk cId="966194106" sldId="271"/>
        </pc:sldMkLst>
      </pc:sldChg>
      <pc:sldChg chg="del">
        <pc:chgData name="Hieu Kien" userId="8d029782854d3a69" providerId="LiveId" clId="{0CCB4D50-D978-4AF7-8CDB-9516D4A659E7}" dt="2023-06-15T18:36:02.759" v="2920" actId="47"/>
        <pc:sldMkLst>
          <pc:docMk/>
          <pc:sldMk cId="2597974712" sldId="272"/>
        </pc:sldMkLst>
      </pc:sldChg>
      <pc:sldChg chg="del">
        <pc:chgData name="Hieu Kien" userId="8d029782854d3a69" providerId="LiveId" clId="{0CCB4D50-D978-4AF7-8CDB-9516D4A659E7}" dt="2023-06-15T18:36:04.647" v="2922" actId="47"/>
        <pc:sldMkLst>
          <pc:docMk/>
          <pc:sldMk cId="2819627" sldId="273"/>
        </pc:sldMkLst>
      </pc:sldChg>
      <pc:sldChg chg="del ord">
        <pc:chgData name="Hieu Kien" userId="8d029782854d3a69" providerId="LiveId" clId="{0CCB4D50-D978-4AF7-8CDB-9516D4A659E7}" dt="2023-06-15T18:36:05.096" v="2923" actId="47"/>
        <pc:sldMkLst>
          <pc:docMk/>
          <pc:sldMk cId="73742390" sldId="278"/>
        </pc:sldMkLst>
      </pc:sldChg>
      <pc:sldChg chg="modSp del modAnim">
        <pc:chgData name="Hieu Kien" userId="8d029782854d3a69" providerId="LiveId" clId="{0CCB4D50-D978-4AF7-8CDB-9516D4A659E7}" dt="2023-06-15T18:35:53.531" v="2911" actId="47"/>
        <pc:sldMkLst>
          <pc:docMk/>
          <pc:sldMk cId="3931004872" sldId="283"/>
        </pc:sldMkLst>
        <pc:spChg chg="mod">
          <ac:chgData name="Hieu Kien" userId="8d029782854d3a69" providerId="LiveId" clId="{0CCB4D50-D978-4AF7-8CDB-9516D4A659E7}" dt="2023-06-15T18:00:13.901" v="1510" actId="20577"/>
          <ac:spMkLst>
            <pc:docMk/>
            <pc:sldMk cId="3931004872" sldId="283"/>
            <ac:spMk id="8" creationId="{D2F84EC4-4857-42A7-B414-FC8D7392F7AB}"/>
          </ac:spMkLst>
        </pc:spChg>
      </pc:sldChg>
      <pc:sldChg chg="del">
        <pc:chgData name="Hieu Kien" userId="8d029782854d3a69" providerId="LiveId" clId="{0CCB4D50-D978-4AF7-8CDB-9516D4A659E7}" dt="2023-06-15T18:35:59.878" v="2917" actId="47"/>
        <pc:sldMkLst>
          <pc:docMk/>
          <pc:sldMk cId="1630530089" sldId="284"/>
        </pc:sldMkLst>
      </pc:sldChg>
      <pc:sldChg chg="del">
        <pc:chgData name="Hieu Kien" userId="8d029782854d3a69" providerId="LiveId" clId="{0CCB4D50-D978-4AF7-8CDB-9516D4A659E7}" dt="2023-06-15T18:36:03.819" v="2921" actId="47"/>
        <pc:sldMkLst>
          <pc:docMk/>
          <pc:sldMk cId="276261554" sldId="285"/>
        </pc:sldMkLst>
      </pc:sldChg>
      <pc:sldChg chg="delSp modSp mod delAnim modAnim">
        <pc:chgData name="Hieu Kien" userId="8d029782854d3a69" providerId="LiveId" clId="{0CCB4D50-D978-4AF7-8CDB-9516D4A659E7}" dt="2023-06-15T18:04:49.135" v="1596" actId="478"/>
        <pc:sldMkLst>
          <pc:docMk/>
          <pc:sldMk cId="2138342200" sldId="286"/>
        </pc:sldMkLst>
        <pc:spChg chg="mod">
          <ac:chgData name="Hieu Kien" userId="8d029782854d3a69" providerId="LiveId" clId="{0CCB4D50-D978-4AF7-8CDB-9516D4A659E7}" dt="2023-06-15T17:35:16.547" v="160" actId="14100"/>
          <ac:spMkLst>
            <pc:docMk/>
            <pc:sldMk cId="2138342200" sldId="286"/>
            <ac:spMk id="63" creationId="{00000000-0000-0000-0000-000000000000}"/>
          </ac:spMkLst>
        </pc:spChg>
        <pc:spChg chg="del">
          <ac:chgData name="Hieu Kien" userId="8d029782854d3a69" providerId="LiveId" clId="{0CCB4D50-D978-4AF7-8CDB-9516D4A659E7}" dt="2023-06-15T17:35:21.280" v="161" actId="478"/>
          <ac:spMkLst>
            <pc:docMk/>
            <pc:sldMk cId="2138342200" sldId="286"/>
            <ac:spMk id="64" creationId="{00000000-0000-0000-0000-000000000000}"/>
          </ac:spMkLst>
        </pc:spChg>
        <pc:spChg chg="mod">
          <ac:chgData name="Hieu Kien" userId="8d029782854d3a69" providerId="LiveId" clId="{0CCB4D50-D978-4AF7-8CDB-9516D4A659E7}" dt="2023-06-15T17:34:35.241" v="35" actId="20577"/>
          <ac:spMkLst>
            <pc:docMk/>
            <pc:sldMk cId="2138342200" sldId="286"/>
            <ac:spMk id="65" creationId="{00000000-0000-0000-0000-000000000000}"/>
          </ac:spMkLst>
        </pc:spChg>
        <pc:spChg chg="del mod">
          <ac:chgData name="Hieu Kien" userId="8d029782854d3a69" providerId="LiveId" clId="{0CCB4D50-D978-4AF7-8CDB-9516D4A659E7}" dt="2023-06-15T17:34:07.656" v="2" actId="478"/>
          <ac:spMkLst>
            <pc:docMk/>
            <pc:sldMk cId="2138342200" sldId="286"/>
            <ac:spMk id="66" creationId="{00000000-0000-0000-0000-000000000000}"/>
          </ac:spMkLst>
        </pc:spChg>
        <pc:spChg chg="del mod">
          <ac:chgData name="Hieu Kien" userId="8d029782854d3a69" providerId="LiveId" clId="{0CCB4D50-D978-4AF7-8CDB-9516D4A659E7}" dt="2023-06-15T17:34:10.065" v="3" actId="478"/>
          <ac:spMkLst>
            <pc:docMk/>
            <pc:sldMk cId="2138342200" sldId="286"/>
            <ac:spMk id="67" creationId="{00000000-0000-0000-0000-000000000000}"/>
          </ac:spMkLst>
        </pc:spChg>
        <pc:picChg chg="del">
          <ac:chgData name="Hieu Kien" userId="8d029782854d3a69" providerId="LiveId" clId="{0CCB4D50-D978-4AF7-8CDB-9516D4A659E7}" dt="2023-06-15T18:04:46.944" v="1595" actId="478"/>
          <ac:picMkLst>
            <pc:docMk/>
            <pc:sldMk cId="2138342200" sldId="286"/>
            <ac:picMk id="2" creationId="{00000000-0000-0000-0000-000000000000}"/>
          </ac:picMkLst>
        </pc:picChg>
        <pc:picChg chg="del">
          <ac:chgData name="Hieu Kien" userId="8d029782854d3a69" providerId="LiveId" clId="{0CCB4D50-D978-4AF7-8CDB-9516D4A659E7}" dt="2023-06-15T18:04:49.135" v="1596" actId="478"/>
          <ac:picMkLst>
            <pc:docMk/>
            <pc:sldMk cId="2138342200" sldId="286"/>
            <ac:picMk id="3" creationId="{00000000-0000-0000-0000-000000000000}"/>
          </ac:picMkLst>
        </pc:picChg>
      </pc:sldChg>
      <pc:sldChg chg="addSp delSp modSp mod delAnim">
        <pc:chgData name="Hieu Kien" userId="8d029782854d3a69" providerId="LiveId" clId="{0CCB4D50-D978-4AF7-8CDB-9516D4A659E7}" dt="2023-06-15T18:25:34.466" v="2140" actId="20577"/>
        <pc:sldMkLst>
          <pc:docMk/>
          <pc:sldMk cId="2927261221" sldId="287"/>
        </pc:sldMkLst>
        <pc:spChg chg="mod">
          <ac:chgData name="Hieu Kien" userId="8d029782854d3a69" providerId="LiveId" clId="{0CCB4D50-D978-4AF7-8CDB-9516D4A659E7}" dt="2023-06-15T17:58:55.116" v="1508" actId="20577"/>
          <ac:spMkLst>
            <pc:docMk/>
            <pc:sldMk cId="2927261221" sldId="287"/>
            <ac:spMk id="4" creationId="{00000000-0000-0000-0000-000000000000}"/>
          </ac:spMkLst>
        </pc:spChg>
        <pc:spChg chg="mod">
          <ac:chgData name="Hieu Kien" userId="8d029782854d3a69" providerId="LiveId" clId="{0CCB4D50-D978-4AF7-8CDB-9516D4A659E7}" dt="2023-06-15T17:58:31.954" v="1391" actId="20577"/>
          <ac:spMkLst>
            <pc:docMk/>
            <pc:sldMk cId="2927261221" sldId="287"/>
            <ac:spMk id="5" creationId="{00000000-0000-0000-0000-000000000000}"/>
          </ac:spMkLst>
        </pc:spChg>
        <pc:spChg chg="mod">
          <ac:chgData name="Hieu Kien" userId="8d029782854d3a69" providerId="LiveId" clId="{0CCB4D50-D978-4AF7-8CDB-9516D4A659E7}" dt="2023-06-15T18:23:49.139" v="2047" actId="403"/>
          <ac:spMkLst>
            <pc:docMk/>
            <pc:sldMk cId="2927261221" sldId="287"/>
            <ac:spMk id="8" creationId="{00000000-0000-0000-0000-000000000000}"/>
          </ac:spMkLst>
        </pc:spChg>
        <pc:spChg chg="mod">
          <ac:chgData name="Hieu Kien" userId="8d029782854d3a69" providerId="LiveId" clId="{0CCB4D50-D978-4AF7-8CDB-9516D4A659E7}" dt="2023-06-15T18:20:55.076" v="1665" actId="20577"/>
          <ac:spMkLst>
            <pc:docMk/>
            <pc:sldMk cId="2927261221" sldId="287"/>
            <ac:spMk id="9" creationId="{00000000-0000-0000-0000-000000000000}"/>
          </ac:spMkLst>
        </pc:spChg>
        <pc:spChg chg="mod">
          <ac:chgData name="Hieu Kien" userId="8d029782854d3a69" providerId="LiveId" clId="{0CCB4D50-D978-4AF7-8CDB-9516D4A659E7}" dt="2023-06-15T18:21:03.667" v="1667" actId="1076"/>
          <ac:spMkLst>
            <pc:docMk/>
            <pc:sldMk cId="2927261221" sldId="287"/>
            <ac:spMk id="11" creationId="{00000000-0000-0000-0000-000000000000}"/>
          </ac:spMkLst>
        </pc:spChg>
        <pc:spChg chg="mod">
          <ac:chgData name="Hieu Kien" userId="8d029782854d3a69" providerId="LiveId" clId="{0CCB4D50-D978-4AF7-8CDB-9516D4A659E7}" dt="2023-06-15T18:25:34.466" v="2140" actId="20577"/>
          <ac:spMkLst>
            <pc:docMk/>
            <pc:sldMk cId="2927261221" sldId="287"/>
            <ac:spMk id="12" creationId="{00000000-0000-0000-0000-000000000000}"/>
          </ac:spMkLst>
        </pc:spChg>
        <pc:spChg chg="mod">
          <ac:chgData name="Hieu Kien" userId="8d029782854d3a69" providerId="LiveId" clId="{0CCB4D50-D978-4AF7-8CDB-9516D4A659E7}" dt="2023-06-15T18:21:18.054" v="1690" actId="20577"/>
          <ac:spMkLst>
            <pc:docMk/>
            <pc:sldMk cId="2927261221" sldId="287"/>
            <ac:spMk id="13" creationId="{00000000-0000-0000-0000-000000000000}"/>
          </ac:spMkLst>
        </pc:spChg>
        <pc:spChg chg="del mod">
          <ac:chgData name="Hieu Kien" userId="8d029782854d3a69" providerId="LiveId" clId="{0CCB4D50-D978-4AF7-8CDB-9516D4A659E7}" dt="2023-06-15T18:23:55.976" v="2049" actId="478"/>
          <ac:spMkLst>
            <pc:docMk/>
            <pc:sldMk cId="2927261221" sldId="287"/>
            <ac:spMk id="16" creationId="{00000000-0000-0000-0000-000000000000}"/>
          </ac:spMkLst>
        </pc:spChg>
        <pc:spChg chg="add mod">
          <ac:chgData name="Hieu Kien" userId="8d029782854d3a69" providerId="LiveId" clId="{0CCB4D50-D978-4AF7-8CDB-9516D4A659E7}" dt="2023-06-15T18:23:44.788" v="2044" actId="404"/>
          <ac:spMkLst>
            <pc:docMk/>
            <pc:sldMk cId="2927261221" sldId="287"/>
            <ac:spMk id="18" creationId="{F1499000-E3A6-4820-BB2A-4DE57A2C85C0}"/>
          </ac:spMkLst>
        </pc:spChg>
      </pc:sldChg>
      <pc:sldChg chg="del">
        <pc:chgData name="Hieu Kien" userId="8d029782854d3a69" providerId="LiveId" clId="{0CCB4D50-D978-4AF7-8CDB-9516D4A659E7}" dt="2023-06-15T18:35:53.785" v="2912" actId="47"/>
        <pc:sldMkLst>
          <pc:docMk/>
          <pc:sldMk cId="1106535150" sldId="288"/>
        </pc:sldMkLst>
      </pc:sldChg>
      <pc:sldChg chg="modSp mod ord modAnim">
        <pc:chgData name="Hieu Kien" userId="8d029782854d3a69" providerId="LiveId" clId="{0CCB4D50-D978-4AF7-8CDB-9516D4A659E7}" dt="2023-06-15T18:35:12.564" v="2905" actId="1076"/>
        <pc:sldMkLst>
          <pc:docMk/>
          <pc:sldMk cId="3659266143" sldId="289"/>
        </pc:sldMkLst>
        <pc:spChg chg="mod">
          <ac:chgData name="Hieu Kien" userId="8d029782854d3a69" providerId="LiveId" clId="{0CCB4D50-D978-4AF7-8CDB-9516D4A659E7}" dt="2023-06-15T18:29:14.047" v="2173" actId="20577"/>
          <ac:spMkLst>
            <pc:docMk/>
            <pc:sldMk cId="3659266143" sldId="289"/>
            <ac:spMk id="5" creationId="{00000000-0000-0000-0000-000000000000}"/>
          </ac:spMkLst>
        </pc:spChg>
        <pc:spChg chg="mod">
          <ac:chgData name="Hieu Kien" userId="8d029782854d3a69" providerId="LiveId" clId="{0CCB4D50-D978-4AF7-8CDB-9516D4A659E7}" dt="2023-06-15T18:34:52.521" v="2896" actId="403"/>
          <ac:spMkLst>
            <pc:docMk/>
            <pc:sldMk cId="3659266143" sldId="289"/>
            <ac:spMk id="6" creationId="{00000000-0000-0000-0000-000000000000}"/>
          </ac:spMkLst>
        </pc:spChg>
        <pc:spChg chg="mod">
          <ac:chgData name="Hieu Kien" userId="8d029782854d3a69" providerId="LiveId" clId="{0CCB4D50-D978-4AF7-8CDB-9516D4A659E7}" dt="2023-06-15T18:34:42.340" v="2889" actId="403"/>
          <ac:spMkLst>
            <pc:docMk/>
            <pc:sldMk cId="3659266143" sldId="289"/>
            <ac:spMk id="8" creationId="{00000000-0000-0000-0000-000000000000}"/>
          </ac:spMkLst>
        </pc:spChg>
        <pc:spChg chg="mod">
          <ac:chgData name="Hieu Kien" userId="8d029782854d3a69" providerId="LiveId" clId="{0CCB4D50-D978-4AF7-8CDB-9516D4A659E7}" dt="2023-06-15T18:29:21.549" v="2206" actId="20577"/>
          <ac:spMkLst>
            <pc:docMk/>
            <pc:sldMk cId="3659266143" sldId="289"/>
            <ac:spMk id="15" creationId="{00000000-0000-0000-0000-000000000000}"/>
          </ac:spMkLst>
        </pc:spChg>
        <pc:spChg chg="mod">
          <ac:chgData name="Hieu Kien" userId="8d029782854d3a69" providerId="LiveId" clId="{0CCB4D50-D978-4AF7-8CDB-9516D4A659E7}" dt="2023-06-15T18:35:08.950" v="2904" actId="1076"/>
          <ac:spMkLst>
            <pc:docMk/>
            <pc:sldMk cId="3659266143" sldId="289"/>
            <ac:spMk id="16" creationId="{00000000-0000-0000-0000-000000000000}"/>
          </ac:spMkLst>
        </pc:spChg>
        <pc:spChg chg="mod">
          <ac:chgData name="Hieu Kien" userId="8d029782854d3a69" providerId="LiveId" clId="{0CCB4D50-D978-4AF7-8CDB-9516D4A659E7}" dt="2023-06-15T18:35:12.564" v="2905" actId="1076"/>
          <ac:spMkLst>
            <pc:docMk/>
            <pc:sldMk cId="3659266143" sldId="289"/>
            <ac:spMk id="18" creationId="{00000000-0000-0000-0000-000000000000}"/>
          </ac:spMkLst>
        </pc:spChg>
      </pc:sldChg>
      <pc:sldChg chg="del">
        <pc:chgData name="Hieu Kien" userId="8d029782854d3a69" providerId="LiveId" clId="{0CCB4D50-D978-4AF7-8CDB-9516D4A659E7}" dt="2023-06-15T18:36:05.930" v="2924" actId="47"/>
        <pc:sldMkLst>
          <pc:docMk/>
          <pc:sldMk cId="2473760411" sldId="290"/>
        </pc:sldMkLst>
      </pc:sldChg>
      <pc:sldChg chg="modSp mod modAnim">
        <pc:chgData name="Hieu Kien" userId="8d029782854d3a69" providerId="LiveId" clId="{0CCB4D50-D978-4AF7-8CDB-9516D4A659E7}" dt="2023-06-15T18:04:21.815" v="1594" actId="14100"/>
        <pc:sldMkLst>
          <pc:docMk/>
          <pc:sldMk cId="879760536" sldId="291"/>
        </pc:sldMkLst>
        <pc:spChg chg="mod">
          <ac:chgData name="Hieu Kien" userId="8d029782854d3a69" providerId="LiveId" clId="{0CCB4D50-D978-4AF7-8CDB-9516D4A659E7}" dt="2023-06-15T18:04:21.815" v="1594" actId="14100"/>
          <ac:spMkLst>
            <pc:docMk/>
            <pc:sldMk cId="879760536" sldId="291"/>
            <ac:spMk id="11" creationId="{EB8830EC-51CA-4B0C-A5FB-49755558E876}"/>
          </ac:spMkLst>
        </pc:spChg>
      </pc:sldChg>
    </pc:docChg>
  </pc:docChgLst>
</pc:chgInfo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8CD44-19F2-4319-AE0B-2DCC42EEAF6F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F3982A-5D6B-41A8-A788-697AC8EE34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4503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F3982A-5D6B-41A8-A788-697AC8EE34B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137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F3982A-5D6B-41A8-A788-697AC8EE34B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034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F3982A-5D6B-41A8-A788-697AC8EE34B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715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F3982A-5D6B-41A8-A788-697AC8EE34B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346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F3982A-5D6B-41A8-A788-697AC8EE34B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052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F3982A-5D6B-41A8-A788-697AC8EE34B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991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0" y="751840"/>
            <a:ext cx="12192000" cy="0"/>
          </a:xfrm>
          <a:prstGeom prst="line">
            <a:avLst/>
          </a:prstGeom>
          <a:ln w="12700">
            <a:solidFill>
              <a:srgbClr val="1D42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4"/>
          <p:cNvSpPr txBox="1">
            <a:spLocks/>
          </p:cNvSpPr>
          <p:nvPr userDrawn="1"/>
        </p:nvSpPr>
        <p:spPr bwMode="auto">
          <a:xfrm>
            <a:off x="1880591" y="280125"/>
            <a:ext cx="1392235" cy="283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 anchorCtr="1">
            <a:no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marL="0" lvl="1" algn="ctr"/>
            <a:r>
              <a:rPr lang="en-US" altLang="zh-CN" sz="3200" b="1" dirty="0">
                <a:solidFill>
                  <a:srgbClr val="1D4251"/>
                </a:solidFill>
                <a:latin typeface="方正综艺简体" panose="02010601030101010101" pitchFamily="2" charset="-122"/>
                <a:ea typeface="方正综艺简体" panose="02010601030101010101" pitchFamily="2" charset="-122"/>
              </a:rPr>
              <a:t>ADD YOUR TITLE</a:t>
            </a:r>
            <a:endParaRPr lang="zh-CN" altLang="en-US" sz="3200" b="1" dirty="0">
              <a:solidFill>
                <a:srgbClr val="1D4251"/>
              </a:solidFill>
              <a:latin typeface="方正综艺简体" panose="02010601030101010101" pitchFamily="2" charset="-122"/>
              <a:ea typeface="方正综艺简体" panose="02010601030101010101" pitchFamily="2" charset="-122"/>
            </a:endParaRPr>
          </a:p>
        </p:txBody>
      </p:sp>
      <p:sp>
        <p:nvSpPr>
          <p:cNvPr id="4" name="箭头: V 形 7"/>
          <p:cNvSpPr/>
          <p:nvPr userDrawn="1"/>
        </p:nvSpPr>
        <p:spPr>
          <a:xfrm>
            <a:off x="231580" y="208641"/>
            <a:ext cx="425996" cy="425996"/>
          </a:xfrm>
          <a:prstGeom prst="chevron">
            <a:avLst/>
          </a:prstGeom>
          <a:solidFill>
            <a:srgbClr val="1D42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97" b="-1"/>
          <a:stretch/>
        </p:blipFill>
        <p:spPr>
          <a:xfrm>
            <a:off x="-1" y="-88899"/>
            <a:ext cx="12230101" cy="69469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1" y="-88899"/>
            <a:ext cx="12230101" cy="6946899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49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426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799"/>
            <a:ext cx="3556000" cy="230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5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380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5" indent="-228595" algn="l" defTabSz="914380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5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4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4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56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44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34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25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15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9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9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9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3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18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6773862" y="0"/>
            <a:ext cx="5418138" cy="2924175"/>
          </a:xfrm>
          <a:custGeom>
            <a:avLst/>
            <a:gdLst>
              <a:gd name="T0" fmla="*/ 1670 w 3413"/>
              <a:gd name="T1" fmla="*/ 1842 h 1842"/>
              <a:gd name="T2" fmla="*/ 0 w 3413"/>
              <a:gd name="T3" fmla="*/ 0 h 1842"/>
              <a:gd name="T4" fmla="*/ 3413 w 3413"/>
              <a:gd name="T5" fmla="*/ 0 h 1842"/>
              <a:gd name="T6" fmla="*/ 3413 w 3413"/>
              <a:gd name="T7" fmla="*/ 351 h 1842"/>
              <a:gd name="T8" fmla="*/ 1670 w 3413"/>
              <a:gd name="T9" fmla="*/ 1842 h 1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13" h="1842">
                <a:moveTo>
                  <a:pt x="1670" y="1842"/>
                </a:moveTo>
                <a:lnTo>
                  <a:pt x="0" y="0"/>
                </a:lnTo>
                <a:lnTo>
                  <a:pt x="3413" y="0"/>
                </a:lnTo>
                <a:lnTo>
                  <a:pt x="3413" y="351"/>
                </a:lnTo>
                <a:lnTo>
                  <a:pt x="1670" y="1842"/>
                </a:lnTo>
                <a:close/>
              </a:path>
            </a:pathLst>
          </a:custGeom>
          <a:blipFill dpi="0" rotWithShape="1">
            <a:blip r:embed="rId3"/>
            <a:srcRect/>
            <a:tile tx="0" ty="0" sx="70000" sy="70000" flip="none" algn="ctr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8362951" y="4027487"/>
            <a:ext cx="3416300" cy="2830513"/>
          </a:xfrm>
          <a:custGeom>
            <a:avLst/>
            <a:gdLst>
              <a:gd name="T0" fmla="*/ 112 w 2152"/>
              <a:gd name="T1" fmla="*/ 0 h 1783"/>
              <a:gd name="T2" fmla="*/ 0 w 2152"/>
              <a:gd name="T3" fmla="*/ 97 h 1783"/>
              <a:gd name="T4" fmla="*/ 1938 w 2152"/>
              <a:gd name="T5" fmla="*/ 1783 h 1783"/>
              <a:gd name="T6" fmla="*/ 2152 w 2152"/>
              <a:gd name="T7" fmla="*/ 1783 h 1783"/>
              <a:gd name="T8" fmla="*/ 112 w 2152"/>
              <a:gd name="T9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52" h="1783">
                <a:moveTo>
                  <a:pt x="112" y="0"/>
                </a:moveTo>
                <a:lnTo>
                  <a:pt x="0" y="97"/>
                </a:lnTo>
                <a:lnTo>
                  <a:pt x="1938" y="1783"/>
                </a:lnTo>
                <a:lnTo>
                  <a:pt x="2152" y="1783"/>
                </a:lnTo>
                <a:lnTo>
                  <a:pt x="112" y="0"/>
                </a:lnTo>
                <a:close/>
              </a:path>
            </a:pathLst>
          </a:custGeom>
          <a:solidFill>
            <a:srgbClr val="1D42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5264151" y="4508500"/>
            <a:ext cx="5468938" cy="2349500"/>
          </a:xfrm>
          <a:custGeom>
            <a:avLst/>
            <a:gdLst>
              <a:gd name="T0" fmla="*/ 1721 w 3445"/>
              <a:gd name="T1" fmla="*/ 0 h 1480"/>
              <a:gd name="T2" fmla="*/ 0 w 3445"/>
              <a:gd name="T3" fmla="*/ 1480 h 1480"/>
              <a:gd name="T4" fmla="*/ 3445 w 3445"/>
              <a:gd name="T5" fmla="*/ 1480 h 1480"/>
              <a:gd name="T6" fmla="*/ 1721 w 3445"/>
              <a:gd name="T7" fmla="*/ 0 h 1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5" h="1480">
                <a:moveTo>
                  <a:pt x="1721" y="0"/>
                </a:moveTo>
                <a:lnTo>
                  <a:pt x="0" y="1480"/>
                </a:lnTo>
                <a:lnTo>
                  <a:pt x="3445" y="1480"/>
                </a:lnTo>
                <a:lnTo>
                  <a:pt x="1721" y="0"/>
                </a:lnTo>
                <a:close/>
              </a:path>
            </a:pathLst>
          </a:custGeom>
          <a:solidFill>
            <a:srgbClr val="1D42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8731250" y="887412"/>
            <a:ext cx="3460750" cy="5932488"/>
          </a:xfrm>
          <a:custGeom>
            <a:avLst/>
            <a:gdLst>
              <a:gd name="T0" fmla="*/ 2180 w 2180"/>
              <a:gd name="T1" fmla="*/ 0 h 3737"/>
              <a:gd name="T2" fmla="*/ 0 w 2180"/>
              <a:gd name="T3" fmla="*/ 1867 h 3737"/>
              <a:gd name="T4" fmla="*/ 2180 w 2180"/>
              <a:gd name="T5" fmla="*/ 3737 h 3737"/>
              <a:gd name="T6" fmla="*/ 2180 w 2180"/>
              <a:gd name="T7" fmla="*/ 0 h 37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80" h="3737">
                <a:moveTo>
                  <a:pt x="2180" y="0"/>
                </a:moveTo>
                <a:lnTo>
                  <a:pt x="0" y="1867"/>
                </a:lnTo>
                <a:lnTo>
                  <a:pt x="2180" y="3737"/>
                </a:lnTo>
                <a:lnTo>
                  <a:pt x="2180" y="0"/>
                </a:lnTo>
                <a:close/>
              </a:path>
            </a:pathLst>
          </a:custGeom>
          <a:solidFill>
            <a:srgbClr val="F5C7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14367" y="2865729"/>
            <a:ext cx="108949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5400" b="1" dirty="0" err="1">
                <a:solidFill>
                  <a:srgbClr val="1D4251"/>
                </a:solidFill>
                <a:cs typeface="+mn-ea"/>
                <a:sym typeface="+mn-lt"/>
              </a:rPr>
              <a:t>Quản</a:t>
            </a:r>
            <a:r>
              <a:rPr lang="en-US" altLang="zh-CN" sz="5400" b="1" dirty="0">
                <a:solidFill>
                  <a:srgbClr val="1D4251"/>
                </a:solidFill>
                <a:cs typeface="+mn-ea"/>
                <a:sym typeface="+mn-lt"/>
              </a:rPr>
              <a:t> lý </a:t>
            </a:r>
            <a:r>
              <a:rPr lang="en-US" altLang="zh-CN" sz="5400" b="1" dirty="0" err="1">
                <a:solidFill>
                  <a:srgbClr val="1D4251"/>
                </a:solidFill>
                <a:cs typeface="+mn-ea"/>
                <a:sym typeface="+mn-lt"/>
              </a:rPr>
              <a:t>cơ</a:t>
            </a:r>
            <a:r>
              <a:rPr lang="en-US" altLang="zh-CN" sz="5400" b="1" dirty="0">
                <a:solidFill>
                  <a:srgbClr val="1D4251"/>
                </a:solidFill>
                <a:cs typeface="+mn-ea"/>
                <a:sym typeface="+mn-lt"/>
              </a:rPr>
              <a:t> </a:t>
            </a:r>
            <a:r>
              <a:rPr lang="en-US" altLang="zh-CN" sz="5400" b="1" dirty="0" err="1">
                <a:solidFill>
                  <a:srgbClr val="1D4251"/>
                </a:solidFill>
                <a:cs typeface="+mn-ea"/>
                <a:sym typeface="+mn-lt"/>
              </a:rPr>
              <a:t>sở</a:t>
            </a:r>
            <a:r>
              <a:rPr lang="en-US" altLang="zh-CN" sz="5400" b="1" dirty="0">
                <a:solidFill>
                  <a:srgbClr val="1D4251"/>
                </a:solidFill>
                <a:cs typeface="+mn-ea"/>
                <a:sym typeface="+mn-lt"/>
              </a:rPr>
              <a:t> </a:t>
            </a:r>
            <a:r>
              <a:rPr lang="en-US" altLang="zh-CN" sz="5400" b="1" dirty="0" err="1">
                <a:solidFill>
                  <a:srgbClr val="1D4251"/>
                </a:solidFill>
                <a:cs typeface="+mn-ea"/>
                <a:sym typeface="+mn-lt"/>
              </a:rPr>
              <a:t>kinh</a:t>
            </a:r>
            <a:r>
              <a:rPr lang="en-US" altLang="zh-CN" sz="5400" b="1" dirty="0">
                <a:solidFill>
                  <a:srgbClr val="1D4251"/>
                </a:solidFill>
                <a:cs typeface="+mn-ea"/>
                <a:sym typeface="+mn-lt"/>
              </a:rPr>
              <a:t> </a:t>
            </a:r>
            <a:r>
              <a:rPr lang="en-US" altLang="zh-CN" sz="5400" b="1" dirty="0" err="1">
                <a:solidFill>
                  <a:srgbClr val="1D4251"/>
                </a:solidFill>
                <a:cs typeface="+mn-ea"/>
                <a:sym typeface="+mn-lt"/>
              </a:rPr>
              <a:t>doanh</a:t>
            </a:r>
            <a:r>
              <a:rPr lang="en-US" altLang="zh-CN" sz="5400" b="1" dirty="0">
                <a:solidFill>
                  <a:srgbClr val="1D4251"/>
                </a:solidFill>
                <a:cs typeface="+mn-ea"/>
                <a:sym typeface="+mn-lt"/>
              </a:rPr>
              <a:t> </a:t>
            </a:r>
            <a:r>
              <a:rPr lang="en-US" altLang="zh-CN" sz="5400" b="1" dirty="0" err="1">
                <a:solidFill>
                  <a:srgbClr val="1D4251"/>
                </a:solidFill>
                <a:cs typeface="+mn-ea"/>
                <a:sym typeface="+mn-lt"/>
              </a:rPr>
              <a:t>trứng</a:t>
            </a:r>
            <a:endParaRPr lang="zh-CN" altLang="en-US" sz="5400" b="1" dirty="0">
              <a:solidFill>
                <a:srgbClr val="1D4251"/>
              </a:solidFill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14367" y="1421025"/>
            <a:ext cx="8170862" cy="15696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9600" spc="300" dirty="0">
                <a:solidFill>
                  <a:srgbClr val="F5C700"/>
                </a:solidFill>
                <a:cs typeface="+mn-ea"/>
                <a:sym typeface="+mn-lt"/>
              </a:rPr>
              <a:t>ĐỀ TÀI</a:t>
            </a:r>
            <a:endParaRPr lang="zh-CN" altLang="en-US" sz="9600" spc="300" dirty="0">
              <a:solidFill>
                <a:srgbClr val="F5C7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834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63" grpId="0"/>
      <p:bldP spid="6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/>
        </p:nvSpPr>
        <p:spPr>
          <a:xfrm>
            <a:off x="6285686" y="1337130"/>
            <a:ext cx="778668" cy="725714"/>
          </a:xfrm>
          <a:prstGeom prst="flowChartOffpageConnector">
            <a:avLst/>
          </a:prstGeom>
          <a:solidFill>
            <a:srgbClr val="F5C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spc="100" dirty="0">
                <a:cs typeface="+mn-ea"/>
                <a:sym typeface="+mn-lt"/>
              </a:rPr>
              <a:t>01</a:t>
            </a:r>
            <a:endParaRPr lang="zh-CN" altLang="en-US" sz="3200" spc="100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30477" y="1197637"/>
            <a:ext cx="33762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F5C700"/>
                </a:solidFill>
                <a:cs typeface="+mn-ea"/>
                <a:sym typeface="+mn-lt"/>
              </a:rPr>
              <a:t>HUỲNH HIẾU KIÊN</a:t>
            </a:r>
          </a:p>
          <a:p>
            <a:pPr algn="ctr"/>
            <a:r>
              <a:rPr lang="en-US" altLang="zh-CN" sz="2800" b="1" dirty="0">
                <a:solidFill>
                  <a:srgbClr val="F5C700"/>
                </a:solidFill>
                <a:cs typeface="+mn-ea"/>
                <a:sym typeface="+mn-lt"/>
              </a:rPr>
              <a:t>020101062</a:t>
            </a:r>
            <a:endParaRPr lang="zh-CN" altLang="en-US" sz="2800" b="1" dirty="0">
              <a:solidFill>
                <a:srgbClr val="F5C700"/>
              </a:solidFill>
              <a:cs typeface="+mn-ea"/>
              <a:sym typeface="+mn-lt"/>
            </a:endParaRPr>
          </a:p>
        </p:txBody>
      </p:sp>
      <p:cxnSp>
        <p:nvCxnSpPr>
          <p:cNvPr id="4" name="直接连接符 3"/>
          <p:cNvCxnSpPr>
            <a:cxnSpLocks/>
          </p:cNvCxnSpPr>
          <p:nvPr/>
        </p:nvCxnSpPr>
        <p:spPr>
          <a:xfrm>
            <a:off x="7234372" y="2151744"/>
            <a:ext cx="37684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流程图: 离页连接符 4"/>
          <p:cNvSpPr/>
          <p:nvPr/>
        </p:nvSpPr>
        <p:spPr>
          <a:xfrm>
            <a:off x="6285686" y="2386030"/>
            <a:ext cx="778668" cy="725714"/>
          </a:xfrm>
          <a:prstGeom prst="flowChartOffpageConnector">
            <a:avLst/>
          </a:prstGeom>
          <a:solidFill>
            <a:srgbClr val="1D42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34372" y="2215323"/>
            <a:ext cx="40334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1D4251"/>
                </a:solidFill>
                <a:cs typeface="+mn-ea"/>
                <a:sym typeface="+mn-lt"/>
              </a:rPr>
              <a:t>NGUYỄN ĐÔNG THỨC</a:t>
            </a:r>
          </a:p>
          <a:p>
            <a:pPr algn="ctr"/>
            <a:r>
              <a:rPr lang="en-US" altLang="zh-CN" sz="2800" b="1" dirty="0">
                <a:solidFill>
                  <a:srgbClr val="1D4251"/>
                </a:solidFill>
                <a:cs typeface="+mn-ea"/>
                <a:sym typeface="+mn-lt"/>
              </a:rPr>
              <a:t>020101060</a:t>
            </a:r>
            <a:endParaRPr lang="zh-CN" altLang="en-US" sz="2800" b="1" dirty="0">
              <a:solidFill>
                <a:srgbClr val="1D4251"/>
              </a:solidFill>
              <a:cs typeface="+mn-ea"/>
              <a:sym typeface="+mn-lt"/>
            </a:endParaRPr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7234372" y="3153230"/>
            <a:ext cx="37684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流程图: 离页连接符 7"/>
          <p:cNvSpPr/>
          <p:nvPr/>
        </p:nvSpPr>
        <p:spPr>
          <a:xfrm>
            <a:off x="6285686" y="3390520"/>
            <a:ext cx="778668" cy="725714"/>
          </a:xfrm>
          <a:prstGeom prst="flowChartOffpageConnector">
            <a:avLst/>
          </a:prstGeom>
          <a:solidFill>
            <a:srgbClr val="F5C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03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519443" y="3257022"/>
            <a:ext cx="31983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F5C700"/>
                </a:solidFill>
                <a:cs typeface="+mn-ea"/>
                <a:sym typeface="+mn-lt"/>
              </a:rPr>
              <a:t>MAI HOÀNG NAM</a:t>
            </a:r>
          </a:p>
          <a:p>
            <a:pPr algn="ctr"/>
            <a:r>
              <a:rPr lang="en-US" altLang="zh-CN" sz="2800" b="1" dirty="0">
                <a:solidFill>
                  <a:srgbClr val="F5C700"/>
                </a:solidFill>
                <a:cs typeface="+mn-ea"/>
                <a:sym typeface="+mn-lt"/>
              </a:rPr>
              <a:t>020101060</a:t>
            </a:r>
            <a:endParaRPr lang="zh-CN" altLang="en-US" sz="2800" b="1" dirty="0">
              <a:solidFill>
                <a:srgbClr val="F5C700"/>
              </a:solidFill>
              <a:cs typeface="+mn-ea"/>
              <a:sym typeface="+mn-lt"/>
            </a:endParaRPr>
          </a:p>
        </p:txBody>
      </p:sp>
      <p:cxnSp>
        <p:nvCxnSpPr>
          <p:cNvPr id="10" name="直接连接符 9"/>
          <p:cNvCxnSpPr>
            <a:cxnSpLocks/>
          </p:cNvCxnSpPr>
          <p:nvPr/>
        </p:nvCxnSpPr>
        <p:spPr>
          <a:xfrm>
            <a:off x="7038265" y="4163681"/>
            <a:ext cx="37684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0" y="0"/>
            <a:ext cx="4455885" cy="6858000"/>
          </a:xfrm>
          <a:prstGeom prst="rect">
            <a:avLst/>
          </a:prstGeom>
          <a:solidFill>
            <a:srgbClr val="1D42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282711" y="2782168"/>
            <a:ext cx="39453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4800" b="1" kern="100" dirty="0">
                <a:solidFill>
                  <a:schemeClr val="bg1"/>
                </a:solidFill>
                <a:cs typeface="+mn-ea"/>
                <a:sym typeface="+mn-lt"/>
              </a:rPr>
              <a:t>THÀNH VIÊN</a:t>
            </a:r>
          </a:p>
        </p:txBody>
      </p:sp>
    </p:spTree>
    <p:extLst>
      <p:ext uri="{BB962C8B-B14F-4D97-AF65-F5344CB8AC3E}">
        <p14:creationId xmlns:p14="http://schemas.microsoft.com/office/powerpoint/2010/main" val="67485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L 4.16667E-6 -0.10903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1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4.16667E-6 -0.10903 " pathEditMode="relative" rAng="0" ptsTypes="AA">
                                      <p:cBhvr>
                                        <p:cTn id="29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150"/>
                            </p:stCondLst>
                            <p:childTnLst>
                              <p:par>
                                <p:cTn id="4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81481E-6 L 4.16667E-6 -0.10903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05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50"/>
                            </p:stCondLst>
                            <p:childTnLst>
                              <p:par>
                                <p:cTn id="5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50"/>
                            </p:stCondLst>
                            <p:childTnLst>
                              <p:par>
                                <p:cTn id="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5" grpId="0" animBg="1"/>
      <p:bldP spid="5" grpId="1" animBg="1"/>
      <p:bldP spid="8" grpId="0" animBg="1"/>
      <p:bldP spid="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72588" y="1861851"/>
            <a:ext cx="3509370" cy="2429690"/>
            <a:chOff x="1379537" y="1861851"/>
            <a:chExt cx="3509370" cy="2429690"/>
          </a:xfrm>
        </p:grpSpPr>
        <p:sp>
          <p:nvSpPr>
            <p:cNvPr id="3" name="Freeform 5"/>
            <p:cNvSpPr>
              <a:spLocks/>
            </p:cNvSpPr>
            <p:nvPr/>
          </p:nvSpPr>
          <p:spPr bwMode="auto">
            <a:xfrm>
              <a:off x="1379537" y="1861851"/>
              <a:ext cx="3509370" cy="2429690"/>
            </a:xfrm>
            <a:custGeom>
              <a:avLst/>
              <a:gdLst>
                <a:gd name="T0" fmla="*/ 954 w 1176"/>
                <a:gd name="T1" fmla="*/ 566 h 566"/>
                <a:gd name="T2" fmla="*/ 0 w 1176"/>
                <a:gd name="T3" fmla="*/ 566 h 566"/>
                <a:gd name="T4" fmla="*/ 0 w 1176"/>
                <a:gd name="T5" fmla="*/ 0 h 566"/>
                <a:gd name="T6" fmla="*/ 954 w 1176"/>
                <a:gd name="T7" fmla="*/ 0 h 566"/>
                <a:gd name="T8" fmla="*/ 1176 w 1176"/>
                <a:gd name="T9" fmla="*/ 283 h 566"/>
                <a:gd name="T10" fmla="*/ 954 w 1176"/>
                <a:gd name="T11" fmla="*/ 566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6" h="566">
                  <a:moveTo>
                    <a:pt x="954" y="566"/>
                  </a:moveTo>
                  <a:lnTo>
                    <a:pt x="0" y="566"/>
                  </a:lnTo>
                  <a:lnTo>
                    <a:pt x="0" y="0"/>
                  </a:lnTo>
                  <a:lnTo>
                    <a:pt x="954" y="0"/>
                  </a:lnTo>
                  <a:lnTo>
                    <a:pt x="1176" y="283"/>
                  </a:lnTo>
                  <a:lnTo>
                    <a:pt x="954" y="566"/>
                  </a:lnTo>
                  <a:close/>
                </a:path>
              </a:pathLst>
            </a:custGeom>
            <a:solidFill>
              <a:srgbClr val="1D4251"/>
            </a:solidFill>
            <a:ln w="38100">
              <a:noFill/>
            </a:ln>
            <a:effectLst/>
          </p:spPr>
          <p:txBody>
            <a:bodyPr vert="horz" wrap="square" lIns="0" tIns="0" rIns="180000" bIns="10800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3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1753501" y="2687380"/>
              <a:ext cx="238137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ctr">
                <a:lnSpc>
                  <a:spcPct val="150000"/>
                </a:lnSpc>
              </a:pP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 fontAlgn="ctr">
                <a:lnSpc>
                  <a:spcPct val="150000"/>
                </a:lnSpc>
              </a:pP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933333" y="2265683"/>
              <a:ext cx="202170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cs typeface="+mn-ea"/>
                  <a:sym typeface="+mn-lt"/>
                </a:rPr>
                <a:t>NGÔN NGỮ C#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593439" y="1861851"/>
            <a:ext cx="6258737" cy="2429690"/>
            <a:chOff x="1593439" y="1861851"/>
            <a:chExt cx="6258737" cy="2429690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348775" y="1861851"/>
              <a:ext cx="3503401" cy="2429690"/>
            </a:xfrm>
            <a:custGeom>
              <a:avLst/>
              <a:gdLst>
                <a:gd name="T0" fmla="*/ 952 w 1174"/>
                <a:gd name="T1" fmla="*/ 0 h 566"/>
                <a:gd name="T2" fmla="*/ 0 w 1174"/>
                <a:gd name="T3" fmla="*/ 0 h 566"/>
                <a:gd name="T4" fmla="*/ 223 w 1174"/>
                <a:gd name="T5" fmla="*/ 283 h 566"/>
                <a:gd name="T6" fmla="*/ 0 w 1174"/>
                <a:gd name="T7" fmla="*/ 566 h 566"/>
                <a:gd name="T8" fmla="*/ 952 w 1174"/>
                <a:gd name="T9" fmla="*/ 566 h 566"/>
                <a:gd name="T10" fmla="*/ 1174 w 1174"/>
                <a:gd name="T11" fmla="*/ 283 h 566"/>
                <a:gd name="T12" fmla="*/ 952 w 1174"/>
                <a:gd name="T13" fmla="*/ 0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4" h="566">
                  <a:moveTo>
                    <a:pt x="952" y="0"/>
                  </a:moveTo>
                  <a:lnTo>
                    <a:pt x="0" y="0"/>
                  </a:lnTo>
                  <a:lnTo>
                    <a:pt x="223" y="283"/>
                  </a:lnTo>
                  <a:lnTo>
                    <a:pt x="0" y="566"/>
                  </a:lnTo>
                  <a:lnTo>
                    <a:pt x="952" y="566"/>
                  </a:lnTo>
                  <a:lnTo>
                    <a:pt x="1174" y="283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F5C700"/>
            </a:solidFill>
            <a:ln w="38100">
              <a:noFill/>
            </a:ln>
            <a:effectLst/>
          </p:spPr>
          <p:txBody>
            <a:bodyPr vert="horz" wrap="square" lIns="0" tIns="0" rIns="0" bIns="10800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3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593439" y="2768685"/>
              <a:ext cx="2334485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ctr">
                <a:lnSpc>
                  <a:spcPct val="150000"/>
                </a:lnSpc>
              </a:pP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Xây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dựng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các </a:t>
              </a: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chức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năng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cho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hệ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thống</a:t>
              </a:r>
              <a:endParaRPr lang="en-US" altLang="zh-CN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5258799" y="2265683"/>
              <a:ext cx="192873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cs typeface="+mn-ea"/>
                  <a:sym typeface="+mn-lt"/>
                </a:rPr>
                <a:t>DEVEXPRESS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524962" y="1861851"/>
            <a:ext cx="3503401" cy="2429690"/>
            <a:chOff x="7524962" y="1861851"/>
            <a:chExt cx="3503401" cy="2429690"/>
          </a:xfrm>
        </p:grpSpPr>
        <p:sp>
          <p:nvSpPr>
            <p:cNvPr id="11" name="任意多边形: 形状 29"/>
            <p:cNvSpPr/>
            <p:nvPr/>
          </p:nvSpPr>
          <p:spPr>
            <a:xfrm>
              <a:off x="7524962" y="1861851"/>
              <a:ext cx="3503401" cy="2429690"/>
            </a:xfrm>
            <a:custGeom>
              <a:avLst/>
              <a:gdLst>
                <a:gd name="connsiteX0" fmla="*/ 0 w 3503401"/>
                <a:gd name="connsiteY0" fmla="*/ 0 h 2429690"/>
                <a:gd name="connsiteX1" fmla="*/ 1280462 w 3503401"/>
                <a:gd name="connsiteY1" fmla="*/ 0 h 2429690"/>
                <a:gd name="connsiteX2" fmla="*/ 2843902 w 3503401"/>
                <a:gd name="connsiteY2" fmla="*/ 0 h 2429690"/>
                <a:gd name="connsiteX3" fmla="*/ 3491356 w 3503401"/>
                <a:gd name="connsiteY3" fmla="*/ 0 h 2429690"/>
                <a:gd name="connsiteX4" fmla="*/ 3491356 w 3503401"/>
                <a:gd name="connsiteY4" fmla="*/ 1192657 h 2429690"/>
                <a:gd name="connsiteX5" fmla="*/ 3503401 w 3503401"/>
                <a:gd name="connsiteY5" fmla="*/ 1214845 h 2429690"/>
                <a:gd name="connsiteX6" fmla="*/ 3491356 w 3503401"/>
                <a:gd name="connsiteY6" fmla="*/ 1237033 h 2429690"/>
                <a:gd name="connsiteX7" fmla="*/ 3491356 w 3503401"/>
                <a:gd name="connsiteY7" fmla="*/ 2429690 h 2429690"/>
                <a:gd name="connsiteX8" fmla="*/ 2843902 w 3503401"/>
                <a:gd name="connsiteY8" fmla="*/ 2429690 h 2429690"/>
                <a:gd name="connsiteX9" fmla="*/ 1280462 w 3503401"/>
                <a:gd name="connsiteY9" fmla="*/ 2429690 h 2429690"/>
                <a:gd name="connsiteX10" fmla="*/ 0 w 3503401"/>
                <a:gd name="connsiteY10" fmla="*/ 2429690 h 2429690"/>
                <a:gd name="connsiteX11" fmla="*/ 662483 w 3503401"/>
                <a:gd name="connsiteY11" fmla="*/ 1214845 h 2429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401" h="2429690">
                  <a:moveTo>
                    <a:pt x="0" y="0"/>
                  </a:moveTo>
                  <a:lnTo>
                    <a:pt x="1280462" y="0"/>
                  </a:lnTo>
                  <a:lnTo>
                    <a:pt x="2843902" y="0"/>
                  </a:lnTo>
                  <a:lnTo>
                    <a:pt x="3491356" y="0"/>
                  </a:lnTo>
                  <a:lnTo>
                    <a:pt x="3491356" y="1192657"/>
                  </a:lnTo>
                  <a:lnTo>
                    <a:pt x="3503401" y="1214845"/>
                  </a:lnTo>
                  <a:lnTo>
                    <a:pt x="3491356" y="1237033"/>
                  </a:lnTo>
                  <a:lnTo>
                    <a:pt x="3491356" y="2429690"/>
                  </a:lnTo>
                  <a:lnTo>
                    <a:pt x="2843902" y="2429690"/>
                  </a:lnTo>
                  <a:lnTo>
                    <a:pt x="1280462" y="2429690"/>
                  </a:lnTo>
                  <a:lnTo>
                    <a:pt x="0" y="2429690"/>
                  </a:lnTo>
                  <a:lnTo>
                    <a:pt x="662483" y="1214845"/>
                  </a:lnTo>
                  <a:close/>
                </a:path>
              </a:pathLst>
            </a:custGeom>
            <a:solidFill>
              <a:srgbClr val="1D42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8452859" y="2883463"/>
              <a:ext cx="233448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ctr">
                <a:lnSpc>
                  <a:spcPct val="150000"/>
                </a:lnSpc>
              </a:pP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Dùng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thiết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kế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CSDL</a:t>
              </a:r>
            </a:p>
            <a:p>
              <a:pPr algn="ctr" fontAlgn="ctr">
                <a:lnSpc>
                  <a:spcPct val="150000"/>
                </a:lnSpc>
              </a:pP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và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dirty="0" err="1">
                  <a:solidFill>
                    <a:schemeClr val="bg1"/>
                  </a:solidFill>
                  <a:cs typeface="+mn-ea"/>
                  <a:sym typeface="+mn-lt"/>
                </a:rPr>
                <a:t>quản</a:t>
              </a:r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 lý database </a:t>
              </a:r>
            </a:p>
            <a:p>
              <a:pPr algn="ctr" fontAlgn="ctr">
                <a:lnSpc>
                  <a:spcPct val="150000"/>
                </a:lnSpc>
              </a:pP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721794" y="2244845"/>
              <a:ext cx="183133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cs typeface="+mn-ea"/>
                  <a:sym typeface="+mn-lt"/>
                </a:rPr>
                <a:t>SQL SERVER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4" name="椭圆 13"/>
          <p:cNvSpPr/>
          <p:nvPr/>
        </p:nvSpPr>
        <p:spPr>
          <a:xfrm>
            <a:off x="4348775" y="2727348"/>
            <a:ext cx="698698" cy="698696"/>
          </a:xfrm>
          <a:prstGeom prst="ellipse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bg2"/>
            </a:solidFill>
          </a:ln>
          <a:effectLst/>
        </p:spPr>
        <p:txBody>
          <a:bodyPr vert="horz" wrap="square" lIns="0" tIns="0" rIns="0" bIns="36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</a:t>
            </a:r>
          </a:p>
        </p:txBody>
      </p:sp>
      <p:sp>
        <p:nvSpPr>
          <p:cNvPr id="15" name="椭圆 14"/>
          <p:cNvSpPr/>
          <p:nvPr/>
        </p:nvSpPr>
        <p:spPr>
          <a:xfrm>
            <a:off x="7547862" y="2727348"/>
            <a:ext cx="698698" cy="698696"/>
          </a:xfrm>
          <a:prstGeom prst="ellipse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bg2"/>
            </a:solidFill>
          </a:ln>
          <a:effectLst/>
        </p:spPr>
        <p:txBody>
          <a:bodyPr vert="horz" wrap="square" lIns="0" tIns="0" rIns="0" bIns="36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</a:t>
            </a:r>
          </a:p>
        </p:txBody>
      </p:sp>
      <p:cxnSp>
        <p:nvCxnSpPr>
          <p:cNvPr id="17" name="直接连接符 16"/>
          <p:cNvCxnSpPr>
            <a:cxnSpLocks/>
          </p:cNvCxnSpPr>
          <p:nvPr/>
        </p:nvCxnSpPr>
        <p:spPr>
          <a:xfrm>
            <a:off x="1163638" y="4695373"/>
            <a:ext cx="9864725" cy="0"/>
          </a:xfrm>
          <a:prstGeom prst="line">
            <a:avLst/>
          </a:prstGeom>
          <a:ln w="9525">
            <a:solidFill>
              <a:srgbClr val="1D42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7">
            <a:extLst>
              <a:ext uri="{FF2B5EF4-FFF2-40B4-BE49-F238E27FC236}">
                <a16:creationId xmlns:a16="http://schemas.microsoft.com/office/drawing/2014/main" id="{F1499000-E3A6-4820-BB2A-4DE57A2C85C0}"/>
              </a:ext>
            </a:extLst>
          </p:cNvPr>
          <p:cNvSpPr/>
          <p:nvPr/>
        </p:nvSpPr>
        <p:spPr>
          <a:xfrm>
            <a:off x="5055922" y="2814213"/>
            <a:ext cx="233448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zh-CN" sz="1600" dirty="0" err="1">
                <a:solidFill>
                  <a:schemeClr val="bg1"/>
                </a:solidFill>
                <a:cs typeface="+mn-ea"/>
                <a:sym typeface="+mn-lt"/>
              </a:rPr>
              <a:t>Thư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bg1"/>
                </a:solidFill>
                <a:cs typeface="+mn-ea"/>
                <a:sym typeface="+mn-lt"/>
              </a:rPr>
              <a:t>viện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bg1"/>
                </a:solidFill>
                <a:cs typeface="+mn-ea"/>
                <a:sym typeface="+mn-lt"/>
              </a:rPr>
              <a:t>winform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 dung </a:t>
            </a:r>
            <a:r>
              <a:rPr lang="en-US" altLang="zh-CN" sz="1600" dirty="0" err="1">
                <a:solidFill>
                  <a:schemeClr val="bg1"/>
                </a:solidFill>
                <a:cs typeface="+mn-ea"/>
                <a:sym typeface="+mn-lt"/>
              </a:rPr>
              <a:t>để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bg1"/>
                </a:solidFill>
                <a:cs typeface="+mn-ea"/>
                <a:sym typeface="+mn-lt"/>
              </a:rPr>
              <a:t>thiết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bg1"/>
                </a:solidFill>
                <a:cs typeface="+mn-ea"/>
                <a:sym typeface="+mn-lt"/>
              </a:rPr>
              <a:t>kế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bg1"/>
                </a:solidFill>
                <a:cs typeface="+mn-ea"/>
                <a:sym typeface="+mn-lt"/>
              </a:rPr>
              <a:t>giao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bg1"/>
                </a:solidFill>
                <a:cs typeface="+mn-ea"/>
                <a:sym typeface="+mn-lt"/>
              </a:rPr>
              <a:t>diện</a:t>
            </a:r>
            <a:endParaRPr lang="en-US" altLang="zh-CN" sz="16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 fontAlgn="ctr">
              <a:lnSpc>
                <a:spcPct val="150000"/>
              </a:lnSpc>
            </a:pPr>
            <a:endParaRPr lang="en-US" altLang="zh-CN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2726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375450" y="3871147"/>
            <a:ext cx="23061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Quản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lý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thông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tin nhập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hàng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từ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nhà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cung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cấp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vào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kho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 fontAlgn="ctr"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1370841" y="3795681"/>
            <a:ext cx="315353" cy="0"/>
          </a:xfrm>
          <a:prstGeom prst="line">
            <a:avLst/>
          </a:prstGeom>
          <a:ln w="19050">
            <a:solidFill>
              <a:srgbClr val="F5C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0" y="3367590"/>
            <a:ext cx="30570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5C700"/>
                </a:solidFill>
                <a:cs typeface="+mn-ea"/>
                <a:sym typeface="+mn-lt"/>
              </a:rPr>
              <a:t>PHIẾU NHẬP</a:t>
            </a:r>
            <a:endParaRPr lang="zh-CN" altLang="en-US" sz="2000" b="1" dirty="0">
              <a:solidFill>
                <a:srgbClr val="F5C700"/>
              </a:solidFill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313349" y="3871147"/>
            <a:ext cx="23061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Quản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lý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thông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tin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xuất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hàng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từ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kho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đến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các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đơn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vị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(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đại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lý)</a:t>
            </a:r>
          </a:p>
          <a:p>
            <a:pPr algn="ctr" fontAlgn="ctr"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4308740" y="3795681"/>
            <a:ext cx="315353" cy="0"/>
          </a:xfrm>
          <a:prstGeom prst="line">
            <a:avLst/>
          </a:prstGeom>
          <a:ln w="19050">
            <a:solidFill>
              <a:srgbClr val="1D42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2937899" y="3367590"/>
            <a:ext cx="30570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1D4251"/>
                </a:solidFill>
                <a:cs typeface="+mn-ea"/>
                <a:sym typeface="+mn-lt"/>
              </a:rPr>
              <a:t>PHIẾU XUẨT</a:t>
            </a:r>
            <a:endParaRPr lang="zh-CN" altLang="en-US" sz="2000" b="1" dirty="0">
              <a:solidFill>
                <a:srgbClr val="1D4251"/>
              </a:solidFill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257782" y="3871147"/>
            <a:ext cx="23061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Quản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lý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thông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tin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trứng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trong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kho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 fontAlgn="ctr"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7253173" y="3795681"/>
            <a:ext cx="315353" cy="0"/>
          </a:xfrm>
          <a:prstGeom prst="line">
            <a:avLst/>
          </a:prstGeom>
          <a:ln w="19050">
            <a:solidFill>
              <a:srgbClr val="F5C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5882332" y="3367590"/>
            <a:ext cx="30570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5C700"/>
                </a:solidFill>
                <a:cs typeface="+mn-ea"/>
                <a:sym typeface="+mn-lt"/>
              </a:rPr>
              <a:t>QUẢN LÝ KHO</a:t>
            </a:r>
            <a:endParaRPr lang="zh-CN" altLang="en-US" sz="2000" b="1" dirty="0">
              <a:solidFill>
                <a:srgbClr val="F5C700"/>
              </a:solidFill>
              <a:cs typeface="+mn-ea"/>
              <a:sym typeface="+mn-lt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9353357" y="3871147"/>
            <a:ext cx="23061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Thông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kê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doanh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thu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trong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ngày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của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cơ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sở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 fontAlgn="ctr"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10348748" y="3795681"/>
            <a:ext cx="315353" cy="0"/>
          </a:xfrm>
          <a:prstGeom prst="line">
            <a:avLst/>
          </a:prstGeom>
          <a:ln w="19050">
            <a:solidFill>
              <a:srgbClr val="1D42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8899068" y="3351390"/>
            <a:ext cx="32147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1D4251"/>
                </a:solidFill>
                <a:cs typeface="+mn-ea"/>
                <a:sym typeface="+mn-lt"/>
              </a:rPr>
              <a:t>THỐNG KÊ DOANH THU</a:t>
            </a:r>
            <a:endParaRPr lang="zh-CN" altLang="en-US" sz="2000" b="1" dirty="0">
              <a:solidFill>
                <a:srgbClr val="1D4251"/>
              </a:solidFill>
              <a:cs typeface="+mn-ea"/>
              <a:sym typeface="+mn-lt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787804" y="1648122"/>
            <a:ext cx="1484724" cy="1484724"/>
          </a:xfrm>
          <a:prstGeom prst="ellipse">
            <a:avLst/>
          </a:prstGeom>
          <a:solidFill>
            <a:srgbClr val="F5C7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676963" y="1537281"/>
            <a:ext cx="1706407" cy="1706407"/>
          </a:xfrm>
          <a:prstGeom prst="ellipse">
            <a:avLst/>
          </a:prstGeom>
          <a:noFill/>
          <a:ln w="9525">
            <a:solidFill>
              <a:srgbClr val="F5C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3725703" y="1648123"/>
            <a:ext cx="1484724" cy="1484724"/>
          </a:xfrm>
          <a:prstGeom prst="ellipse">
            <a:avLst/>
          </a:prstGeom>
          <a:solidFill>
            <a:srgbClr val="1D425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3614861" y="1537282"/>
            <a:ext cx="1706407" cy="1706407"/>
          </a:xfrm>
          <a:prstGeom prst="ellipse">
            <a:avLst/>
          </a:prstGeom>
          <a:noFill/>
          <a:ln w="9525">
            <a:solidFill>
              <a:srgbClr val="1D42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6670136" y="1648123"/>
            <a:ext cx="1484724" cy="1484724"/>
          </a:xfrm>
          <a:prstGeom prst="ellipse">
            <a:avLst/>
          </a:prstGeom>
          <a:solidFill>
            <a:srgbClr val="F5C7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6559295" y="1537282"/>
            <a:ext cx="1706407" cy="1706407"/>
          </a:xfrm>
          <a:prstGeom prst="ellipse">
            <a:avLst/>
          </a:prstGeom>
          <a:noFill/>
          <a:ln w="9525">
            <a:solidFill>
              <a:srgbClr val="F5C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9765709" y="1648122"/>
            <a:ext cx="1484724" cy="1484724"/>
          </a:xfrm>
          <a:prstGeom prst="ellipse">
            <a:avLst/>
          </a:prstGeom>
          <a:solidFill>
            <a:srgbClr val="1D425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9654869" y="1537281"/>
            <a:ext cx="1706407" cy="1706407"/>
          </a:xfrm>
          <a:prstGeom prst="ellipse">
            <a:avLst/>
          </a:prstGeom>
          <a:noFill/>
          <a:ln w="9525">
            <a:solidFill>
              <a:srgbClr val="1D42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8167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5" grpId="0"/>
      <p:bldP spid="37" grpId="0"/>
      <p:bldP spid="38" grpId="0"/>
      <p:bldP spid="40" grpId="0"/>
      <p:bldP spid="41" grpId="0"/>
      <p:bldP spid="43" grpId="0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56190" y="1512755"/>
            <a:ext cx="1829140" cy="1829140"/>
            <a:chOff x="1519941" y="1526621"/>
            <a:chExt cx="1664898" cy="1664898"/>
          </a:xfrm>
        </p:grpSpPr>
        <p:sp>
          <p:nvSpPr>
            <p:cNvPr id="3" name="椭圆 2"/>
            <p:cNvSpPr/>
            <p:nvPr/>
          </p:nvSpPr>
          <p:spPr>
            <a:xfrm>
              <a:off x="1519941" y="1526621"/>
              <a:ext cx="1664898" cy="1664898"/>
            </a:xfrm>
            <a:prstGeom prst="ellipse">
              <a:avLst/>
            </a:prstGeom>
            <a:solidFill>
              <a:srgbClr val="F5C7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" name="Freeform 10"/>
            <p:cNvSpPr>
              <a:spLocks noEditPoints="1"/>
            </p:cNvSpPr>
            <p:nvPr/>
          </p:nvSpPr>
          <p:spPr bwMode="auto">
            <a:xfrm>
              <a:off x="1902333" y="1849483"/>
              <a:ext cx="900113" cy="1019175"/>
            </a:xfrm>
            <a:custGeom>
              <a:avLst/>
              <a:gdLst>
                <a:gd name="T0" fmla="*/ 41 w 706"/>
                <a:gd name="T1" fmla="*/ 680 h 800"/>
                <a:gd name="T2" fmla="*/ 39 w 706"/>
                <a:gd name="T3" fmla="*/ 273 h 800"/>
                <a:gd name="T4" fmla="*/ 243 w 706"/>
                <a:gd name="T5" fmla="*/ 109 h 800"/>
                <a:gd name="T6" fmla="*/ 237 w 706"/>
                <a:gd name="T7" fmla="*/ 90 h 800"/>
                <a:gd name="T8" fmla="*/ 545 w 706"/>
                <a:gd name="T9" fmla="*/ 40 h 800"/>
                <a:gd name="T10" fmla="*/ 600 w 706"/>
                <a:gd name="T11" fmla="*/ 95 h 800"/>
                <a:gd name="T12" fmla="*/ 640 w 706"/>
                <a:gd name="T13" fmla="*/ 231 h 800"/>
                <a:gd name="T14" fmla="*/ 611 w 706"/>
                <a:gd name="T15" fmla="*/ 28 h 800"/>
                <a:gd name="T16" fmla="*/ 600 w 706"/>
                <a:gd name="T17" fmla="*/ 17 h 800"/>
                <a:gd name="T18" fmla="*/ 586 w 706"/>
                <a:gd name="T19" fmla="*/ 10 h 800"/>
                <a:gd name="T20" fmla="*/ 570 w 706"/>
                <a:gd name="T21" fmla="*/ 3 h 800"/>
                <a:gd name="T22" fmla="*/ 554 w 706"/>
                <a:gd name="T23" fmla="*/ 0 h 800"/>
                <a:gd name="T24" fmla="*/ 127 w 706"/>
                <a:gd name="T25" fmla="*/ 0 h 800"/>
                <a:gd name="T26" fmla="*/ 122 w 706"/>
                <a:gd name="T27" fmla="*/ 1 h 800"/>
                <a:gd name="T28" fmla="*/ 115 w 706"/>
                <a:gd name="T29" fmla="*/ 4 h 800"/>
                <a:gd name="T30" fmla="*/ 109 w 706"/>
                <a:gd name="T31" fmla="*/ 14 h 800"/>
                <a:gd name="T32" fmla="*/ 0 w 706"/>
                <a:gd name="T33" fmla="*/ 288 h 800"/>
                <a:gd name="T34" fmla="*/ 28 w 706"/>
                <a:gd name="T35" fmla="*/ 732 h 800"/>
                <a:gd name="T36" fmla="*/ 199 w 706"/>
                <a:gd name="T37" fmla="*/ 760 h 800"/>
                <a:gd name="T38" fmla="*/ 94 w 706"/>
                <a:gd name="T39" fmla="*/ 720 h 800"/>
                <a:gd name="T40" fmla="*/ 47 w 706"/>
                <a:gd name="T41" fmla="*/ 693 h 800"/>
                <a:gd name="T42" fmla="*/ 480 w 706"/>
                <a:gd name="T43" fmla="*/ 320 h 800"/>
                <a:gd name="T44" fmla="*/ 146 w 706"/>
                <a:gd name="T45" fmla="*/ 360 h 800"/>
                <a:gd name="T46" fmla="*/ 400 w 706"/>
                <a:gd name="T47" fmla="*/ 413 h 800"/>
                <a:gd name="T48" fmla="*/ 146 w 706"/>
                <a:gd name="T49" fmla="*/ 453 h 800"/>
                <a:gd name="T50" fmla="*/ 400 w 706"/>
                <a:gd name="T51" fmla="*/ 413 h 800"/>
                <a:gd name="T52" fmla="*/ 306 w 706"/>
                <a:gd name="T53" fmla="*/ 547 h 800"/>
                <a:gd name="T54" fmla="*/ 146 w 706"/>
                <a:gd name="T55" fmla="*/ 507 h 800"/>
                <a:gd name="T56" fmla="*/ 146 w 706"/>
                <a:gd name="T57" fmla="*/ 227 h 800"/>
                <a:gd name="T58" fmla="*/ 533 w 706"/>
                <a:gd name="T59" fmla="*/ 267 h 800"/>
                <a:gd name="T60" fmla="*/ 146 w 706"/>
                <a:gd name="T61" fmla="*/ 227 h 800"/>
                <a:gd name="T62" fmla="*/ 339 w 706"/>
                <a:gd name="T63" fmla="*/ 591 h 800"/>
                <a:gd name="T64" fmla="*/ 603 w 706"/>
                <a:gd name="T65" fmla="*/ 337 h 800"/>
                <a:gd name="T66" fmla="*/ 638 w 706"/>
                <a:gd name="T67" fmla="*/ 337 h 800"/>
                <a:gd name="T68" fmla="*/ 693 w 706"/>
                <a:gd name="T69" fmla="*/ 385 h 800"/>
                <a:gd name="T70" fmla="*/ 693 w 706"/>
                <a:gd name="T71" fmla="*/ 450 h 800"/>
                <a:gd name="T72" fmla="*/ 339 w 706"/>
                <a:gd name="T73" fmla="*/ 591 h 800"/>
                <a:gd name="T74" fmla="*/ 270 w 706"/>
                <a:gd name="T75" fmla="*/ 658 h 800"/>
                <a:gd name="T76" fmla="*/ 226 w 706"/>
                <a:gd name="T77" fmla="*/ 800 h 800"/>
                <a:gd name="T78" fmla="*/ 414 w 706"/>
                <a:gd name="T79" fmla="*/ 723 h 800"/>
                <a:gd name="T80" fmla="*/ 594 w 706"/>
                <a:gd name="T81" fmla="*/ 703 h 800"/>
                <a:gd name="T82" fmla="*/ 460 w 706"/>
                <a:gd name="T83" fmla="*/ 719 h 800"/>
                <a:gd name="T84" fmla="*/ 553 w 706"/>
                <a:gd name="T85" fmla="*/ 760 h 800"/>
                <a:gd name="T86" fmla="*/ 653 w 706"/>
                <a:gd name="T87" fmla="*/ 663 h 800"/>
                <a:gd name="T88" fmla="*/ 611 w 706"/>
                <a:gd name="T89" fmla="*/ 587 h 800"/>
                <a:gd name="T90" fmla="*/ 594 w 706"/>
                <a:gd name="T91" fmla="*/ 703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06" h="800">
                  <a:moveTo>
                    <a:pt x="47" y="693"/>
                  </a:moveTo>
                  <a:cubicBezTo>
                    <a:pt x="44" y="689"/>
                    <a:pt x="43" y="684"/>
                    <a:pt x="41" y="680"/>
                  </a:cubicBezTo>
                  <a:cubicBezTo>
                    <a:pt x="40" y="675"/>
                    <a:pt x="39" y="670"/>
                    <a:pt x="39" y="665"/>
                  </a:cubicBezTo>
                  <a:cubicBezTo>
                    <a:pt x="39" y="273"/>
                    <a:pt x="39" y="273"/>
                    <a:pt x="39" y="273"/>
                  </a:cubicBezTo>
                  <a:cubicBezTo>
                    <a:pt x="238" y="119"/>
                    <a:pt x="238" y="119"/>
                    <a:pt x="238" y="119"/>
                  </a:cubicBezTo>
                  <a:cubicBezTo>
                    <a:pt x="241" y="115"/>
                    <a:pt x="243" y="112"/>
                    <a:pt x="243" y="109"/>
                  </a:cubicBezTo>
                  <a:cubicBezTo>
                    <a:pt x="244" y="105"/>
                    <a:pt x="244" y="102"/>
                    <a:pt x="242" y="98"/>
                  </a:cubicBezTo>
                  <a:cubicBezTo>
                    <a:pt x="241" y="95"/>
                    <a:pt x="239" y="92"/>
                    <a:pt x="237" y="9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545" y="40"/>
                    <a:pt x="545" y="40"/>
                    <a:pt x="545" y="40"/>
                  </a:cubicBezTo>
                  <a:cubicBezTo>
                    <a:pt x="560" y="40"/>
                    <a:pt x="573" y="45"/>
                    <a:pt x="584" y="56"/>
                  </a:cubicBezTo>
                  <a:cubicBezTo>
                    <a:pt x="595" y="67"/>
                    <a:pt x="600" y="80"/>
                    <a:pt x="600" y="95"/>
                  </a:cubicBezTo>
                  <a:cubicBezTo>
                    <a:pt x="600" y="270"/>
                    <a:pt x="600" y="270"/>
                    <a:pt x="600" y="270"/>
                  </a:cubicBezTo>
                  <a:cubicBezTo>
                    <a:pt x="640" y="231"/>
                    <a:pt x="640" y="231"/>
                    <a:pt x="640" y="231"/>
                  </a:cubicBezTo>
                  <a:cubicBezTo>
                    <a:pt x="640" y="95"/>
                    <a:pt x="640" y="95"/>
                    <a:pt x="640" y="95"/>
                  </a:cubicBezTo>
                  <a:cubicBezTo>
                    <a:pt x="640" y="69"/>
                    <a:pt x="630" y="47"/>
                    <a:pt x="611" y="28"/>
                  </a:cubicBezTo>
                  <a:cubicBezTo>
                    <a:pt x="609" y="26"/>
                    <a:pt x="607" y="24"/>
                    <a:pt x="606" y="22"/>
                  </a:cubicBezTo>
                  <a:cubicBezTo>
                    <a:pt x="604" y="21"/>
                    <a:pt x="602" y="19"/>
                    <a:pt x="600" y="17"/>
                  </a:cubicBezTo>
                  <a:cubicBezTo>
                    <a:pt x="592" y="13"/>
                    <a:pt x="592" y="13"/>
                    <a:pt x="592" y="13"/>
                  </a:cubicBezTo>
                  <a:cubicBezTo>
                    <a:pt x="590" y="11"/>
                    <a:pt x="588" y="10"/>
                    <a:pt x="586" y="10"/>
                  </a:cubicBezTo>
                  <a:cubicBezTo>
                    <a:pt x="578" y="6"/>
                    <a:pt x="578" y="6"/>
                    <a:pt x="578" y="6"/>
                  </a:cubicBezTo>
                  <a:cubicBezTo>
                    <a:pt x="576" y="5"/>
                    <a:pt x="573" y="4"/>
                    <a:pt x="570" y="3"/>
                  </a:cubicBezTo>
                  <a:cubicBezTo>
                    <a:pt x="567" y="2"/>
                    <a:pt x="565" y="2"/>
                    <a:pt x="562" y="1"/>
                  </a:cubicBezTo>
                  <a:cubicBezTo>
                    <a:pt x="559" y="1"/>
                    <a:pt x="557" y="1"/>
                    <a:pt x="554" y="0"/>
                  </a:cubicBezTo>
                  <a:cubicBezTo>
                    <a:pt x="551" y="0"/>
                    <a:pt x="548" y="0"/>
                    <a:pt x="545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0" y="2"/>
                    <a:pt x="118" y="2"/>
                    <a:pt x="118" y="2"/>
                  </a:cubicBezTo>
                  <a:cubicBezTo>
                    <a:pt x="117" y="3"/>
                    <a:pt x="116" y="3"/>
                    <a:pt x="115" y="4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2"/>
                    <a:pt x="109" y="13"/>
                    <a:pt x="109" y="14"/>
                  </a:cubicBezTo>
                  <a:cubicBezTo>
                    <a:pt x="2" y="280"/>
                    <a:pt x="2" y="280"/>
                    <a:pt x="2" y="280"/>
                  </a:cubicBezTo>
                  <a:cubicBezTo>
                    <a:pt x="0" y="283"/>
                    <a:pt x="0" y="285"/>
                    <a:pt x="0" y="288"/>
                  </a:cubicBezTo>
                  <a:cubicBezTo>
                    <a:pt x="0" y="665"/>
                    <a:pt x="0" y="665"/>
                    <a:pt x="0" y="665"/>
                  </a:cubicBezTo>
                  <a:cubicBezTo>
                    <a:pt x="0" y="691"/>
                    <a:pt x="9" y="713"/>
                    <a:pt x="28" y="732"/>
                  </a:cubicBezTo>
                  <a:cubicBezTo>
                    <a:pt x="46" y="751"/>
                    <a:pt x="68" y="760"/>
                    <a:pt x="94" y="760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214" y="720"/>
                    <a:pt x="214" y="720"/>
                    <a:pt x="214" y="720"/>
                  </a:cubicBezTo>
                  <a:cubicBezTo>
                    <a:pt x="94" y="720"/>
                    <a:pt x="94" y="720"/>
                    <a:pt x="94" y="720"/>
                  </a:cubicBezTo>
                  <a:cubicBezTo>
                    <a:pt x="79" y="720"/>
                    <a:pt x="66" y="715"/>
                    <a:pt x="56" y="704"/>
                  </a:cubicBezTo>
                  <a:cubicBezTo>
                    <a:pt x="52" y="700"/>
                    <a:pt x="50" y="696"/>
                    <a:pt x="47" y="693"/>
                  </a:cubicBezTo>
                  <a:close/>
                  <a:moveTo>
                    <a:pt x="146" y="320"/>
                  </a:moveTo>
                  <a:cubicBezTo>
                    <a:pt x="480" y="320"/>
                    <a:pt x="480" y="320"/>
                    <a:pt x="480" y="320"/>
                  </a:cubicBezTo>
                  <a:cubicBezTo>
                    <a:pt x="480" y="360"/>
                    <a:pt x="480" y="360"/>
                    <a:pt x="480" y="360"/>
                  </a:cubicBezTo>
                  <a:cubicBezTo>
                    <a:pt x="146" y="360"/>
                    <a:pt x="146" y="360"/>
                    <a:pt x="146" y="360"/>
                  </a:cubicBezTo>
                  <a:cubicBezTo>
                    <a:pt x="146" y="320"/>
                    <a:pt x="146" y="320"/>
                    <a:pt x="146" y="320"/>
                  </a:cubicBezTo>
                  <a:close/>
                  <a:moveTo>
                    <a:pt x="400" y="413"/>
                  </a:moveTo>
                  <a:cubicBezTo>
                    <a:pt x="400" y="453"/>
                    <a:pt x="400" y="453"/>
                    <a:pt x="400" y="453"/>
                  </a:cubicBezTo>
                  <a:cubicBezTo>
                    <a:pt x="146" y="453"/>
                    <a:pt x="146" y="453"/>
                    <a:pt x="146" y="453"/>
                  </a:cubicBezTo>
                  <a:cubicBezTo>
                    <a:pt x="146" y="413"/>
                    <a:pt x="146" y="413"/>
                    <a:pt x="146" y="413"/>
                  </a:cubicBezTo>
                  <a:lnTo>
                    <a:pt x="400" y="413"/>
                  </a:lnTo>
                  <a:close/>
                  <a:moveTo>
                    <a:pt x="306" y="507"/>
                  </a:moveTo>
                  <a:cubicBezTo>
                    <a:pt x="306" y="547"/>
                    <a:pt x="306" y="547"/>
                    <a:pt x="306" y="547"/>
                  </a:cubicBezTo>
                  <a:cubicBezTo>
                    <a:pt x="146" y="547"/>
                    <a:pt x="146" y="547"/>
                    <a:pt x="146" y="547"/>
                  </a:cubicBezTo>
                  <a:cubicBezTo>
                    <a:pt x="146" y="507"/>
                    <a:pt x="146" y="507"/>
                    <a:pt x="146" y="507"/>
                  </a:cubicBezTo>
                  <a:lnTo>
                    <a:pt x="306" y="507"/>
                  </a:lnTo>
                  <a:close/>
                  <a:moveTo>
                    <a:pt x="146" y="227"/>
                  </a:moveTo>
                  <a:cubicBezTo>
                    <a:pt x="533" y="227"/>
                    <a:pt x="533" y="227"/>
                    <a:pt x="533" y="227"/>
                  </a:cubicBezTo>
                  <a:cubicBezTo>
                    <a:pt x="533" y="267"/>
                    <a:pt x="533" y="267"/>
                    <a:pt x="533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6" y="227"/>
                    <a:pt x="146" y="227"/>
                    <a:pt x="146" y="227"/>
                  </a:cubicBezTo>
                  <a:cubicBezTo>
                    <a:pt x="146" y="227"/>
                    <a:pt x="146" y="227"/>
                    <a:pt x="146" y="227"/>
                  </a:cubicBezTo>
                  <a:close/>
                  <a:moveTo>
                    <a:pt x="339" y="591"/>
                  </a:moveTo>
                  <a:cubicBezTo>
                    <a:pt x="588" y="347"/>
                    <a:pt x="588" y="347"/>
                    <a:pt x="588" y="347"/>
                  </a:cubicBezTo>
                  <a:cubicBezTo>
                    <a:pt x="592" y="342"/>
                    <a:pt x="597" y="339"/>
                    <a:pt x="603" y="337"/>
                  </a:cubicBezTo>
                  <a:cubicBezTo>
                    <a:pt x="609" y="334"/>
                    <a:pt x="615" y="333"/>
                    <a:pt x="621" y="333"/>
                  </a:cubicBezTo>
                  <a:cubicBezTo>
                    <a:pt x="627" y="333"/>
                    <a:pt x="632" y="335"/>
                    <a:pt x="638" y="337"/>
                  </a:cubicBezTo>
                  <a:cubicBezTo>
                    <a:pt x="644" y="339"/>
                    <a:pt x="649" y="343"/>
                    <a:pt x="653" y="347"/>
                  </a:cubicBezTo>
                  <a:cubicBezTo>
                    <a:pt x="693" y="385"/>
                    <a:pt x="693" y="385"/>
                    <a:pt x="693" y="385"/>
                  </a:cubicBezTo>
                  <a:cubicBezTo>
                    <a:pt x="702" y="394"/>
                    <a:pt x="706" y="405"/>
                    <a:pt x="706" y="418"/>
                  </a:cubicBezTo>
                  <a:cubicBezTo>
                    <a:pt x="706" y="430"/>
                    <a:pt x="702" y="441"/>
                    <a:pt x="693" y="450"/>
                  </a:cubicBezTo>
                  <a:cubicBezTo>
                    <a:pt x="443" y="695"/>
                    <a:pt x="443" y="695"/>
                    <a:pt x="443" y="695"/>
                  </a:cubicBezTo>
                  <a:lnTo>
                    <a:pt x="339" y="591"/>
                  </a:lnTo>
                  <a:close/>
                  <a:moveTo>
                    <a:pt x="310" y="619"/>
                  </a:moveTo>
                  <a:cubicBezTo>
                    <a:pt x="270" y="658"/>
                    <a:pt x="270" y="658"/>
                    <a:pt x="270" y="658"/>
                  </a:cubicBezTo>
                  <a:cubicBezTo>
                    <a:pt x="232" y="782"/>
                    <a:pt x="232" y="782"/>
                    <a:pt x="232" y="782"/>
                  </a:cubicBezTo>
                  <a:cubicBezTo>
                    <a:pt x="226" y="800"/>
                    <a:pt x="226" y="800"/>
                    <a:pt x="226" y="800"/>
                  </a:cubicBezTo>
                  <a:cubicBezTo>
                    <a:pt x="377" y="760"/>
                    <a:pt x="377" y="760"/>
                    <a:pt x="377" y="760"/>
                  </a:cubicBezTo>
                  <a:cubicBezTo>
                    <a:pt x="414" y="723"/>
                    <a:pt x="414" y="723"/>
                    <a:pt x="414" y="723"/>
                  </a:cubicBezTo>
                  <a:lnTo>
                    <a:pt x="310" y="619"/>
                  </a:lnTo>
                  <a:close/>
                  <a:moveTo>
                    <a:pt x="594" y="703"/>
                  </a:moveTo>
                  <a:cubicBezTo>
                    <a:pt x="583" y="714"/>
                    <a:pt x="569" y="719"/>
                    <a:pt x="553" y="719"/>
                  </a:cubicBezTo>
                  <a:cubicBezTo>
                    <a:pt x="460" y="719"/>
                    <a:pt x="460" y="719"/>
                    <a:pt x="460" y="719"/>
                  </a:cubicBezTo>
                  <a:cubicBezTo>
                    <a:pt x="440" y="760"/>
                    <a:pt x="440" y="760"/>
                    <a:pt x="440" y="760"/>
                  </a:cubicBezTo>
                  <a:cubicBezTo>
                    <a:pt x="553" y="760"/>
                    <a:pt x="553" y="760"/>
                    <a:pt x="553" y="760"/>
                  </a:cubicBezTo>
                  <a:cubicBezTo>
                    <a:pt x="580" y="760"/>
                    <a:pt x="604" y="750"/>
                    <a:pt x="624" y="731"/>
                  </a:cubicBezTo>
                  <a:cubicBezTo>
                    <a:pt x="643" y="712"/>
                    <a:pt x="653" y="689"/>
                    <a:pt x="653" y="663"/>
                  </a:cubicBezTo>
                  <a:cubicBezTo>
                    <a:pt x="653" y="547"/>
                    <a:pt x="653" y="547"/>
                    <a:pt x="653" y="547"/>
                  </a:cubicBezTo>
                  <a:cubicBezTo>
                    <a:pt x="611" y="587"/>
                    <a:pt x="611" y="587"/>
                    <a:pt x="611" y="587"/>
                  </a:cubicBezTo>
                  <a:cubicBezTo>
                    <a:pt x="611" y="663"/>
                    <a:pt x="611" y="663"/>
                    <a:pt x="611" y="663"/>
                  </a:cubicBezTo>
                  <a:cubicBezTo>
                    <a:pt x="611" y="678"/>
                    <a:pt x="605" y="692"/>
                    <a:pt x="594" y="7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5" name="矩形 4"/>
          <p:cNvSpPr/>
          <p:nvPr/>
        </p:nvSpPr>
        <p:spPr bwMode="auto">
          <a:xfrm>
            <a:off x="2671421" y="1570038"/>
            <a:ext cx="1569660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F5C700"/>
                </a:solidFill>
                <a:cs typeface="+mn-ea"/>
                <a:sym typeface="+mn-lt"/>
              </a:rPr>
              <a:t>QUẢN LÝ</a:t>
            </a:r>
            <a:endParaRPr lang="zh-CN" altLang="en-US" sz="2400" b="1" dirty="0">
              <a:solidFill>
                <a:srgbClr val="F5C700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71420" y="2251283"/>
            <a:ext cx="87241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Được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toàn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quyền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sử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dụng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các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chức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năng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chính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811727" y="2051667"/>
            <a:ext cx="243109" cy="0"/>
          </a:xfrm>
          <a:prstGeom prst="line">
            <a:avLst/>
          </a:prstGeom>
          <a:ln w="19050">
            <a:solidFill>
              <a:srgbClr val="F5C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2671420" y="2602461"/>
            <a:ext cx="85442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Quản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lý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nhân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viên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56190" y="4169691"/>
            <a:ext cx="1829140" cy="1829140"/>
            <a:chOff x="535383" y="3269157"/>
            <a:chExt cx="1371855" cy="1371855"/>
          </a:xfrm>
        </p:grpSpPr>
        <p:sp>
          <p:nvSpPr>
            <p:cNvPr id="10" name="椭圆 9"/>
            <p:cNvSpPr/>
            <p:nvPr/>
          </p:nvSpPr>
          <p:spPr>
            <a:xfrm>
              <a:off x="535383" y="3269157"/>
              <a:ext cx="1371855" cy="1371855"/>
            </a:xfrm>
            <a:prstGeom prst="ellipse">
              <a:avLst/>
            </a:prstGeom>
            <a:solidFill>
              <a:srgbClr val="1D42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  <p:grpSp>
          <p:nvGrpSpPr>
            <p:cNvPr id="11" name="Group 4"/>
            <p:cNvGrpSpPr>
              <a:grpSpLocks noChangeAspect="1"/>
            </p:cNvGrpSpPr>
            <p:nvPr/>
          </p:nvGrpSpPr>
          <p:grpSpPr bwMode="auto">
            <a:xfrm>
              <a:off x="797448" y="3589959"/>
              <a:ext cx="847725" cy="730251"/>
              <a:chOff x="496" y="2274"/>
              <a:chExt cx="534" cy="460"/>
            </a:xfrm>
            <a:solidFill>
              <a:schemeClr val="bg1"/>
            </a:solidFill>
          </p:grpSpPr>
          <p:sp>
            <p:nvSpPr>
              <p:cNvPr id="12" name="Freeform 5"/>
              <p:cNvSpPr>
                <a:spLocks/>
              </p:cNvSpPr>
              <p:nvPr/>
            </p:nvSpPr>
            <p:spPr bwMode="auto">
              <a:xfrm>
                <a:off x="578" y="2274"/>
                <a:ext cx="355" cy="228"/>
              </a:xfrm>
              <a:custGeom>
                <a:avLst/>
                <a:gdLst>
                  <a:gd name="T0" fmla="*/ 355 w 355"/>
                  <a:gd name="T1" fmla="*/ 228 h 228"/>
                  <a:gd name="T2" fmla="*/ 195 w 355"/>
                  <a:gd name="T3" fmla="*/ 228 h 228"/>
                  <a:gd name="T4" fmla="*/ 195 w 355"/>
                  <a:gd name="T5" fmla="*/ 130 h 228"/>
                  <a:gd name="T6" fmla="*/ 173 w 355"/>
                  <a:gd name="T7" fmla="*/ 130 h 228"/>
                  <a:gd name="T8" fmla="*/ 173 w 355"/>
                  <a:gd name="T9" fmla="*/ 228 h 228"/>
                  <a:gd name="T10" fmla="*/ 0 w 355"/>
                  <a:gd name="T11" fmla="*/ 228 h 228"/>
                  <a:gd name="T12" fmla="*/ 0 w 355"/>
                  <a:gd name="T13" fmla="*/ 121 h 228"/>
                  <a:gd name="T14" fmla="*/ 1 w 355"/>
                  <a:gd name="T15" fmla="*/ 120 h 228"/>
                  <a:gd name="T16" fmla="*/ 79 w 355"/>
                  <a:gd name="T17" fmla="*/ 0 h 228"/>
                  <a:gd name="T18" fmla="*/ 102 w 355"/>
                  <a:gd name="T19" fmla="*/ 3 h 228"/>
                  <a:gd name="T20" fmla="*/ 25 w 355"/>
                  <a:gd name="T21" fmla="*/ 123 h 228"/>
                  <a:gd name="T22" fmla="*/ 25 w 355"/>
                  <a:gd name="T23" fmla="*/ 205 h 228"/>
                  <a:gd name="T24" fmla="*/ 149 w 355"/>
                  <a:gd name="T25" fmla="*/ 205 h 228"/>
                  <a:gd name="T26" fmla="*/ 149 w 355"/>
                  <a:gd name="T27" fmla="*/ 120 h 228"/>
                  <a:gd name="T28" fmla="*/ 219 w 355"/>
                  <a:gd name="T29" fmla="*/ 120 h 228"/>
                  <a:gd name="T30" fmla="*/ 219 w 355"/>
                  <a:gd name="T31" fmla="*/ 205 h 228"/>
                  <a:gd name="T32" fmla="*/ 331 w 355"/>
                  <a:gd name="T33" fmla="*/ 205 h 228"/>
                  <a:gd name="T34" fmla="*/ 331 w 355"/>
                  <a:gd name="T35" fmla="*/ 123 h 228"/>
                  <a:gd name="T36" fmla="*/ 262 w 355"/>
                  <a:gd name="T37" fmla="*/ 3 h 228"/>
                  <a:gd name="T38" fmla="*/ 285 w 355"/>
                  <a:gd name="T39" fmla="*/ 1 h 228"/>
                  <a:gd name="T40" fmla="*/ 355 w 355"/>
                  <a:gd name="T41" fmla="*/ 122 h 228"/>
                  <a:gd name="T42" fmla="*/ 355 w 355"/>
                  <a:gd name="T43" fmla="*/ 228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5" h="228">
                    <a:moveTo>
                      <a:pt x="355" y="228"/>
                    </a:moveTo>
                    <a:lnTo>
                      <a:pt x="195" y="228"/>
                    </a:lnTo>
                    <a:lnTo>
                      <a:pt x="195" y="130"/>
                    </a:lnTo>
                    <a:lnTo>
                      <a:pt x="173" y="130"/>
                    </a:lnTo>
                    <a:lnTo>
                      <a:pt x="173" y="228"/>
                    </a:lnTo>
                    <a:lnTo>
                      <a:pt x="0" y="228"/>
                    </a:lnTo>
                    <a:lnTo>
                      <a:pt x="0" y="121"/>
                    </a:lnTo>
                    <a:lnTo>
                      <a:pt x="1" y="120"/>
                    </a:lnTo>
                    <a:lnTo>
                      <a:pt x="79" y="0"/>
                    </a:lnTo>
                    <a:lnTo>
                      <a:pt x="102" y="3"/>
                    </a:lnTo>
                    <a:lnTo>
                      <a:pt x="25" y="123"/>
                    </a:lnTo>
                    <a:lnTo>
                      <a:pt x="25" y="205"/>
                    </a:lnTo>
                    <a:lnTo>
                      <a:pt x="149" y="205"/>
                    </a:lnTo>
                    <a:lnTo>
                      <a:pt x="149" y="120"/>
                    </a:lnTo>
                    <a:lnTo>
                      <a:pt x="219" y="120"/>
                    </a:lnTo>
                    <a:lnTo>
                      <a:pt x="219" y="205"/>
                    </a:lnTo>
                    <a:lnTo>
                      <a:pt x="331" y="205"/>
                    </a:lnTo>
                    <a:lnTo>
                      <a:pt x="331" y="123"/>
                    </a:lnTo>
                    <a:lnTo>
                      <a:pt x="262" y="3"/>
                    </a:lnTo>
                    <a:lnTo>
                      <a:pt x="285" y="1"/>
                    </a:lnTo>
                    <a:lnTo>
                      <a:pt x="355" y="122"/>
                    </a:lnTo>
                    <a:lnTo>
                      <a:pt x="355" y="2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496" y="2533"/>
                <a:ext cx="534" cy="201"/>
              </a:xfrm>
              <a:custGeom>
                <a:avLst/>
                <a:gdLst>
                  <a:gd name="T0" fmla="*/ 534 w 534"/>
                  <a:gd name="T1" fmla="*/ 201 h 201"/>
                  <a:gd name="T2" fmla="*/ 0 w 534"/>
                  <a:gd name="T3" fmla="*/ 201 h 201"/>
                  <a:gd name="T4" fmla="*/ 0 w 534"/>
                  <a:gd name="T5" fmla="*/ 0 h 201"/>
                  <a:gd name="T6" fmla="*/ 534 w 534"/>
                  <a:gd name="T7" fmla="*/ 0 h 201"/>
                  <a:gd name="T8" fmla="*/ 514 w 534"/>
                  <a:gd name="T9" fmla="*/ 99 h 201"/>
                  <a:gd name="T10" fmla="*/ 534 w 534"/>
                  <a:gd name="T11" fmla="*/ 201 h 201"/>
                  <a:gd name="T12" fmla="*/ 24 w 534"/>
                  <a:gd name="T13" fmla="*/ 176 h 201"/>
                  <a:gd name="T14" fmla="*/ 508 w 534"/>
                  <a:gd name="T15" fmla="*/ 176 h 201"/>
                  <a:gd name="T16" fmla="*/ 491 w 534"/>
                  <a:gd name="T17" fmla="*/ 112 h 201"/>
                  <a:gd name="T18" fmla="*/ 117 w 534"/>
                  <a:gd name="T19" fmla="*/ 112 h 201"/>
                  <a:gd name="T20" fmla="*/ 117 w 534"/>
                  <a:gd name="T21" fmla="*/ 87 h 201"/>
                  <a:gd name="T22" fmla="*/ 491 w 534"/>
                  <a:gd name="T23" fmla="*/ 87 h 201"/>
                  <a:gd name="T24" fmla="*/ 508 w 534"/>
                  <a:gd name="T25" fmla="*/ 23 h 201"/>
                  <a:gd name="T26" fmla="*/ 24 w 534"/>
                  <a:gd name="T27" fmla="*/ 23 h 201"/>
                  <a:gd name="T28" fmla="*/ 24 w 534"/>
                  <a:gd name="T29" fmla="*/ 17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34" h="201">
                    <a:moveTo>
                      <a:pt x="534" y="201"/>
                    </a:moveTo>
                    <a:lnTo>
                      <a:pt x="0" y="201"/>
                    </a:lnTo>
                    <a:lnTo>
                      <a:pt x="0" y="0"/>
                    </a:lnTo>
                    <a:lnTo>
                      <a:pt x="534" y="0"/>
                    </a:lnTo>
                    <a:lnTo>
                      <a:pt x="514" y="99"/>
                    </a:lnTo>
                    <a:lnTo>
                      <a:pt x="534" y="201"/>
                    </a:lnTo>
                    <a:close/>
                    <a:moveTo>
                      <a:pt x="24" y="176"/>
                    </a:moveTo>
                    <a:lnTo>
                      <a:pt x="508" y="176"/>
                    </a:lnTo>
                    <a:lnTo>
                      <a:pt x="491" y="112"/>
                    </a:lnTo>
                    <a:lnTo>
                      <a:pt x="117" y="112"/>
                    </a:lnTo>
                    <a:lnTo>
                      <a:pt x="117" y="87"/>
                    </a:lnTo>
                    <a:lnTo>
                      <a:pt x="491" y="87"/>
                    </a:lnTo>
                    <a:lnTo>
                      <a:pt x="508" y="23"/>
                    </a:lnTo>
                    <a:lnTo>
                      <a:pt x="24" y="23"/>
                    </a:lnTo>
                    <a:lnTo>
                      <a:pt x="24" y="1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14" name="Rectangle 7"/>
              <p:cNvSpPr>
                <a:spLocks noChangeArrowheads="1"/>
              </p:cNvSpPr>
              <p:nvPr/>
            </p:nvSpPr>
            <p:spPr bwMode="auto">
              <a:xfrm>
                <a:off x="593" y="2394"/>
                <a:ext cx="326" cy="2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</p:grpSp>
      <p:sp>
        <p:nvSpPr>
          <p:cNvPr id="15" name="矩形 14"/>
          <p:cNvSpPr/>
          <p:nvPr/>
        </p:nvSpPr>
        <p:spPr bwMode="auto">
          <a:xfrm>
            <a:off x="2734750" y="4163315"/>
            <a:ext cx="187904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1D4251"/>
                </a:solidFill>
                <a:cs typeface="+mn-ea"/>
                <a:sym typeface="+mn-lt"/>
              </a:rPr>
              <a:t>NHÂN VIÊN</a:t>
            </a:r>
            <a:endParaRPr lang="zh-CN" altLang="en-US" sz="2400" b="1" dirty="0">
              <a:solidFill>
                <a:srgbClr val="1D4251"/>
              </a:solidFill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734749" y="4851427"/>
            <a:ext cx="872418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>
              <a:lnSpc>
                <a:spcPct val="150000"/>
              </a:lnSpc>
            </a:pP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Dùng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các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chức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năng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được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cho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phép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2875056" y="4644945"/>
            <a:ext cx="243109" cy="0"/>
          </a:xfrm>
          <a:prstGeom prst="line">
            <a:avLst/>
          </a:prstGeom>
          <a:ln w="19050">
            <a:solidFill>
              <a:srgbClr val="1D42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734749" y="5308670"/>
            <a:ext cx="8544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Nhập,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xuất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tra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cứu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hàng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hóa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trong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kho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 in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xuất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hóa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đơn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fontAlgn="ctr"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2811727" y="3580822"/>
            <a:ext cx="9144797" cy="0"/>
          </a:xfrm>
          <a:prstGeom prst="line">
            <a:avLst/>
          </a:prstGeom>
          <a:ln>
            <a:solidFill>
              <a:srgbClr val="1D42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266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15" grpId="0"/>
      <p:bldP spid="16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6773862" y="0"/>
            <a:ext cx="5418138" cy="2924175"/>
          </a:xfrm>
          <a:custGeom>
            <a:avLst/>
            <a:gdLst>
              <a:gd name="T0" fmla="*/ 1670 w 3413"/>
              <a:gd name="T1" fmla="*/ 1842 h 1842"/>
              <a:gd name="T2" fmla="*/ 0 w 3413"/>
              <a:gd name="T3" fmla="*/ 0 h 1842"/>
              <a:gd name="T4" fmla="*/ 3413 w 3413"/>
              <a:gd name="T5" fmla="*/ 0 h 1842"/>
              <a:gd name="T6" fmla="*/ 3413 w 3413"/>
              <a:gd name="T7" fmla="*/ 351 h 1842"/>
              <a:gd name="T8" fmla="*/ 1670 w 3413"/>
              <a:gd name="T9" fmla="*/ 1842 h 1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13" h="1842">
                <a:moveTo>
                  <a:pt x="1670" y="1842"/>
                </a:moveTo>
                <a:lnTo>
                  <a:pt x="0" y="0"/>
                </a:lnTo>
                <a:lnTo>
                  <a:pt x="3413" y="0"/>
                </a:lnTo>
                <a:lnTo>
                  <a:pt x="3413" y="351"/>
                </a:lnTo>
                <a:lnTo>
                  <a:pt x="1670" y="1842"/>
                </a:lnTo>
                <a:close/>
              </a:path>
            </a:pathLst>
          </a:custGeom>
          <a:blipFill dpi="0" rotWithShape="1">
            <a:blip r:embed="rId3"/>
            <a:srcRect/>
            <a:tile tx="0" ty="0" sx="70000" sy="70000" flip="none" algn="ctr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Freeform 6"/>
          <p:cNvSpPr>
            <a:spLocks/>
          </p:cNvSpPr>
          <p:nvPr/>
        </p:nvSpPr>
        <p:spPr bwMode="auto">
          <a:xfrm>
            <a:off x="8362951" y="4027487"/>
            <a:ext cx="3416300" cy="2830513"/>
          </a:xfrm>
          <a:custGeom>
            <a:avLst/>
            <a:gdLst>
              <a:gd name="T0" fmla="*/ 112 w 2152"/>
              <a:gd name="T1" fmla="*/ 0 h 1783"/>
              <a:gd name="T2" fmla="*/ 0 w 2152"/>
              <a:gd name="T3" fmla="*/ 97 h 1783"/>
              <a:gd name="T4" fmla="*/ 1938 w 2152"/>
              <a:gd name="T5" fmla="*/ 1783 h 1783"/>
              <a:gd name="T6" fmla="*/ 2152 w 2152"/>
              <a:gd name="T7" fmla="*/ 1783 h 1783"/>
              <a:gd name="T8" fmla="*/ 112 w 2152"/>
              <a:gd name="T9" fmla="*/ 0 h 1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52" h="1783">
                <a:moveTo>
                  <a:pt x="112" y="0"/>
                </a:moveTo>
                <a:lnTo>
                  <a:pt x="0" y="97"/>
                </a:lnTo>
                <a:lnTo>
                  <a:pt x="1938" y="1783"/>
                </a:lnTo>
                <a:lnTo>
                  <a:pt x="2152" y="1783"/>
                </a:lnTo>
                <a:lnTo>
                  <a:pt x="112" y="0"/>
                </a:lnTo>
                <a:close/>
              </a:path>
            </a:pathLst>
          </a:custGeom>
          <a:solidFill>
            <a:srgbClr val="1D42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Freeform 7"/>
          <p:cNvSpPr>
            <a:spLocks/>
          </p:cNvSpPr>
          <p:nvPr/>
        </p:nvSpPr>
        <p:spPr bwMode="auto">
          <a:xfrm>
            <a:off x="5264151" y="4508500"/>
            <a:ext cx="5468938" cy="2349500"/>
          </a:xfrm>
          <a:custGeom>
            <a:avLst/>
            <a:gdLst>
              <a:gd name="T0" fmla="*/ 1721 w 3445"/>
              <a:gd name="T1" fmla="*/ 0 h 1480"/>
              <a:gd name="T2" fmla="*/ 0 w 3445"/>
              <a:gd name="T3" fmla="*/ 1480 h 1480"/>
              <a:gd name="T4" fmla="*/ 3445 w 3445"/>
              <a:gd name="T5" fmla="*/ 1480 h 1480"/>
              <a:gd name="T6" fmla="*/ 1721 w 3445"/>
              <a:gd name="T7" fmla="*/ 0 h 1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5" h="1480">
                <a:moveTo>
                  <a:pt x="1721" y="0"/>
                </a:moveTo>
                <a:lnTo>
                  <a:pt x="0" y="1480"/>
                </a:lnTo>
                <a:lnTo>
                  <a:pt x="3445" y="1480"/>
                </a:lnTo>
                <a:lnTo>
                  <a:pt x="1721" y="0"/>
                </a:lnTo>
                <a:close/>
              </a:path>
            </a:pathLst>
          </a:custGeom>
          <a:solidFill>
            <a:srgbClr val="1D42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8"/>
          <p:cNvSpPr>
            <a:spLocks/>
          </p:cNvSpPr>
          <p:nvPr/>
        </p:nvSpPr>
        <p:spPr bwMode="auto">
          <a:xfrm>
            <a:off x="8731250" y="887412"/>
            <a:ext cx="3460750" cy="5932488"/>
          </a:xfrm>
          <a:custGeom>
            <a:avLst/>
            <a:gdLst>
              <a:gd name="T0" fmla="*/ 2180 w 2180"/>
              <a:gd name="T1" fmla="*/ 0 h 3737"/>
              <a:gd name="T2" fmla="*/ 0 w 2180"/>
              <a:gd name="T3" fmla="*/ 1867 h 3737"/>
              <a:gd name="T4" fmla="*/ 2180 w 2180"/>
              <a:gd name="T5" fmla="*/ 3737 h 3737"/>
              <a:gd name="T6" fmla="*/ 2180 w 2180"/>
              <a:gd name="T7" fmla="*/ 0 h 37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80" h="3737">
                <a:moveTo>
                  <a:pt x="2180" y="0"/>
                </a:moveTo>
                <a:lnTo>
                  <a:pt x="0" y="1867"/>
                </a:lnTo>
                <a:lnTo>
                  <a:pt x="2180" y="3737"/>
                </a:lnTo>
                <a:lnTo>
                  <a:pt x="2180" y="0"/>
                </a:lnTo>
                <a:close/>
              </a:path>
            </a:pathLst>
          </a:custGeom>
          <a:solidFill>
            <a:srgbClr val="F5C7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B8830EC-51CA-4B0C-A5FB-49755558E876}"/>
              </a:ext>
            </a:extLst>
          </p:cNvPr>
          <p:cNvSpPr txBox="1"/>
          <p:nvPr/>
        </p:nvSpPr>
        <p:spPr>
          <a:xfrm>
            <a:off x="714367" y="2463541"/>
            <a:ext cx="678012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8000" b="1" dirty="0">
                <a:solidFill>
                  <a:srgbClr val="1D4251"/>
                </a:solidFill>
                <a:cs typeface="+mn-ea"/>
                <a:sym typeface="+mn-lt"/>
              </a:rPr>
              <a:t>CẢM ƠN</a:t>
            </a:r>
          </a:p>
        </p:txBody>
      </p:sp>
    </p:spTree>
    <p:extLst>
      <p:ext uri="{BB962C8B-B14F-4D97-AF65-F5344CB8AC3E}">
        <p14:creationId xmlns:p14="http://schemas.microsoft.com/office/powerpoint/2010/main" val="879760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1qdbl4ma">
      <a:majorFont>
        <a:latin typeface="Helvetica"/>
        <a:ea typeface="Helvetica"/>
        <a:cs typeface=""/>
      </a:majorFont>
      <a:minorFont>
        <a:latin typeface="Helvetica"/>
        <a:ea typeface="Helvetica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294</TotalTime>
  <Words>163</Words>
  <Application>Microsoft Office PowerPoint</Application>
  <PresentationFormat>Widescreen</PresentationFormat>
  <Paragraphs>42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方正综艺简体</vt:lpstr>
      <vt:lpstr>Helvetica</vt:lpstr>
      <vt:lpstr>等线</vt:lpstr>
      <vt:lpstr>微软雅黑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Hieu Kien</cp:lastModifiedBy>
  <cp:revision>111</cp:revision>
  <dcterms:created xsi:type="dcterms:W3CDTF">2017-08-18T03:02:00Z</dcterms:created>
  <dcterms:modified xsi:type="dcterms:W3CDTF">2023-06-15T18:36:23Z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